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2" r:id="rId3"/>
    <p:sldId id="263" r:id="rId4"/>
    <p:sldId id="260" r:id="rId5"/>
    <p:sldId id="264" r:id="rId6"/>
    <p:sldId id="265" r:id="rId7"/>
    <p:sldId id="266" r:id="rId8"/>
    <p:sldId id="267" r:id="rId9"/>
    <p:sldId id="268" r:id="rId10"/>
    <p:sldId id="269" r:id="rId11"/>
    <p:sldId id="270" r:id="rId12"/>
    <p:sldId id="271" r:id="rId13"/>
    <p:sldId id="272" r:id="rId14"/>
    <p:sldId id="273" r:id="rId15"/>
    <p:sldId id="275" r:id="rId16"/>
    <p:sldId id="276" r:id="rId17"/>
    <p:sldId id="277" r:id="rId18"/>
    <p:sldId id="278" r:id="rId19"/>
    <p:sldId id="279" r:id="rId20"/>
    <p:sldId id="280" r:id="rId21"/>
    <p:sldId id="281" r:id="rId22"/>
    <p:sldId id="282" r:id="rId23"/>
    <p:sldId id="283" r:id="rId24"/>
    <p:sldId id="284" r:id="rId25"/>
    <p:sldId id="285" r:id="rId26"/>
    <p:sldId id="286" r:id="rId27"/>
    <p:sldId id="287" r:id="rId28"/>
    <p:sldId id="288" r:id="rId29"/>
    <p:sldId id="289" r:id="rId30"/>
    <p:sldId id="290" r:id="rId31"/>
    <p:sldId id="302" r:id="rId32"/>
    <p:sldId id="291" r:id="rId33"/>
    <p:sldId id="292" r:id="rId34"/>
    <p:sldId id="293" r:id="rId35"/>
    <p:sldId id="294" r:id="rId36"/>
    <p:sldId id="295" r:id="rId37"/>
    <p:sldId id="296" r:id="rId38"/>
    <p:sldId id="297" r:id="rId39"/>
    <p:sldId id="298" r:id="rId40"/>
    <p:sldId id="300" r:id="rId41"/>
    <p:sldId id="301" r:id="rId4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FBF48F-3235-4CEC-A512-48174979A3A8}" v="35" dt="2020-06-24T01:52:24.2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9E3965E-AC41-4711-9D10-E25ABB132D86}"/>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90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645152"/>
            <a:ext cx="10058400" cy="1143000"/>
          </a:xfrm>
        </p:spPr>
        <p:txBody>
          <a:bodyPr lIns="91440" rIns="91440">
            <a:normAutofit/>
          </a:bodyPr>
          <a:lstStyle>
            <a:lvl1pPr marL="0" indent="0" algn="l">
              <a:buNone/>
              <a:defRPr sz="2400" cap="all" spc="200" baseline="0">
                <a:solidFill>
                  <a:schemeClr val="tx1"/>
                </a:solidFill>
                <a:latin typeface="+mn-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cxnSp>
        <p:nvCxnSpPr>
          <p:cNvPr id="9" name="Straight Connector 8">
            <a:extLst>
              <a:ext uri="{FF2B5EF4-FFF2-40B4-BE49-F238E27FC236}">
                <a16:creationId xmlns:a16="http://schemas.microsoft.com/office/drawing/2014/main" id="{1F5DC8C3-BA5F-4EED-BB9A-A14272BD82A1}"/>
              </a:ext>
            </a:extLst>
          </p:cNvPr>
          <p:cNvCxnSpPr/>
          <p:nvPr/>
        </p:nvCxnSpPr>
        <p:spPr>
          <a:xfrm>
            <a:off x="1207658" y="4474741"/>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Date Placeholder 3">
            <a:extLst>
              <a:ext uri="{FF2B5EF4-FFF2-40B4-BE49-F238E27FC236}">
                <a16:creationId xmlns:a16="http://schemas.microsoft.com/office/drawing/2014/main" id="{9925CCF1-92C0-4AF3-BFAF-4921631915AB}"/>
              </a:ext>
            </a:extLst>
          </p:cNvPr>
          <p:cNvSpPr>
            <a:spLocks noGrp="1"/>
          </p:cNvSpPr>
          <p:nvPr>
            <p:ph type="dt" sz="half" idx="10"/>
          </p:nvPr>
        </p:nvSpPr>
        <p:spPr/>
        <p:txBody>
          <a:bodyPr/>
          <a:lstStyle/>
          <a:p>
            <a:fld id="{9184DA70-C731-4C70-880D-CCD4705E623C}" type="datetime1">
              <a:rPr lang="en-US" smtClean="0"/>
              <a:t>6/24/2020</a:t>
            </a:fld>
            <a:endParaRPr lang="en-US" dirty="0"/>
          </a:p>
        </p:txBody>
      </p:sp>
      <p:sp>
        <p:nvSpPr>
          <p:cNvPr id="5" name="Footer Placeholder 4">
            <a:extLst>
              <a:ext uri="{FF2B5EF4-FFF2-40B4-BE49-F238E27FC236}">
                <a16:creationId xmlns:a16="http://schemas.microsoft.com/office/drawing/2014/main" id="{051A78A9-3DFF-4937-A9F2-5D8CF495F36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FAEB271-5CC0-4759-BC6E-8BE53AB227C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8129422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7D5506EE-1026-4F35-9ACC-BD05BE0F9B36}"/>
              </a:ext>
            </a:extLst>
          </p:cNvPr>
          <p:cNvSpPr>
            <a:spLocks noGrp="1"/>
          </p:cNvSpPr>
          <p:nvPr>
            <p:ph type="dt" sz="half" idx="10"/>
          </p:nvPr>
        </p:nvSpPr>
        <p:spPr/>
        <p:txBody>
          <a:bodyPr/>
          <a:lstStyle/>
          <a:p>
            <a:fld id="{B612A279-0833-481D-8C56-F67FD0AC6C50}" type="datetime1">
              <a:rPr lang="en-US" smtClean="0"/>
              <a:t>6/24/2020</a:t>
            </a:fld>
            <a:endParaRPr lang="en-US" dirty="0"/>
          </a:p>
        </p:txBody>
      </p:sp>
      <p:sp>
        <p:nvSpPr>
          <p:cNvPr id="8" name="Footer Placeholder 7">
            <a:extLst>
              <a:ext uri="{FF2B5EF4-FFF2-40B4-BE49-F238E27FC236}">
                <a16:creationId xmlns:a16="http://schemas.microsoft.com/office/drawing/2014/main" id="{B7696E5F-8D95-4450-AE52-5438E6EDE2B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99B2253-74CC-409E-BEB0-F8EFCFCB562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13463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1B68A5B-D9FA-424B-A4EB-30E7223836B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AF33D6B0-F070-45C4-A472-19F432BE3932}"/>
              </a:ext>
            </a:extLst>
          </p:cNvPr>
          <p:cNvSpPr>
            <a:spLocks noGrp="1"/>
          </p:cNvSpPr>
          <p:nvPr>
            <p:ph type="dt" sz="half" idx="10"/>
          </p:nvPr>
        </p:nvSpPr>
        <p:spPr/>
        <p:txBody>
          <a:bodyPr/>
          <a:lstStyle/>
          <a:p>
            <a:fld id="{6587DA83-5663-4C9C-B9AA-0B40A3DAFF81}" type="datetime1">
              <a:rPr lang="en-US" smtClean="0"/>
              <a:t>6/24/2020</a:t>
            </a:fld>
            <a:endParaRPr lang="en-US" dirty="0"/>
          </a:p>
        </p:txBody>
      </p:sp>
      <p:sp>
        <p:nvSpPr>
          <p:cNvPr id="8" name="Footer Placeholder 7">
            <a:extLst>
              <a:ext uri="{FF2B5EF4-FFF2-40B4-BE49-F238E27FC236}">
                <a16:creationId xmlns:a16="http://schemas.microsoft.com/office/drawing/2014/main" id="{9975399F-DAB2-410D-967F-ED17E6F796E7}"/>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F762A46F-6BE5-4D12-9412-5CA7672EA8EC}"/>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389695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354D8B55-9EA8-4B81-8E84-9B93B0A27559}"/>
              </a:ext>
            </a:extLst>
          </p:cNvPr>
          <p:cNvSpPr>
            <a:spLocks noGrp="1"/>
          </p:cNvSpPr>
          <p:nvPr>
            <p:ph type="dt" sz="half" idx="10"/>
          </p:nvPr>
        </p:nvSpPr>
        <p:spPr/>
        <p:txBody>
          <a:bodyPr/>
          <a:lstStyle/>
          <a:p>
            <a:fld id="{4BE1D723-8F53-4F53-90B0-1982A396982E}" type="datetime1">
              <a:rPr lang="en-US" smtClean="0"/>
              <a:t>6/24/2020</a:t>
            </a:fld>
            <a:endParaRPr lang="en-US" dirty="0"/>
          </a:p>
        </p:txBody>
      </p:sp>
      <p:sp>
        <p:nvSpPr>
          <p:cNvPr id="8" name="Footer Placeholder 7">
            <a:extLst>
              <a:ext uri="{FF2B5EF4-FFF2-40B4-BE49-F238E27FC236}">
                <a16:creationId xmlns:a16="http://schemas.microsoft.com/office/drawing/2014/main" id="{062CA021-2578-47CB-822C-BDDFF7223B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4AAB51D-4141-4682-9375-DAFD5FB9DD1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13056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585C21A-8B93-4657-B5DF-7EAEAD3BE127}"/>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90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663440"/>
            <a:ext cx="10058400" cy="1143000"/>
          </a:xfrm>
        </p:spPr>
        <p:txBody>
          <a:bodyPr lIns="91440" rIns="91440" anchor="t" anchorCtr="0">
            <a:normAutofit/>
          </a:bodyPr>
          <a:lstStyle>
            <a:lvl1pPr marL="0" indent="0">
              <a:buNone/>
              <a:defRPr sz="2400" cap="all" spc="200" baseline="0">
                <a:solidFill>
                  <a:schemeClr val="tx1"/>
                </a:solidFill>
                <a:latin typeface="+mn-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cxnSp>
        <p:nvCxnSpPr>
          <p:cNvPr id="9" name="Straight Connector 8">
            <a:extLst>
              <a:ext uri="{FF2B5EF4-FFF2-40B4-BE49-F238E27FC236}">
                <a16:creationId xmlns:a16="http://schemas.microsoft.com/office/drawing/2014/main" id="{459DE2C1-4C52-40A3-8959-27B2C1BEBFF6}"/>
              </a:ext>
            </a:extLst>
          </p:cNvPr>
          <p:cNvCxnSpPr/>
          <p:nvPr/>
        </p:nvCxnSpPr>
        <p:spPr>
          <a:xfrm>
            <a:off x="1207658" y="4485132"/>
            <a:ext cx="987552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Date Placeholder 6">
            <a:extLst>
              <a:ext uri="{FF2B5EF4-FFF2-40B4-BE49-F238E27FC236}">
                <a16:creationId xmlns:a16="http://schemas.microsoft.com/office/drawing/2014/main" id="{AAF2E137-EC28-48F8-9198-1F02539029B6}"/>
              </a:ext>
            </a:extLst>
          </p:cNvPr>
          <p:cNvSpPr>
            <a:spLocks noGrp="1"/>
          </p:cNvSpPr>
          <p:nvPr>
            <p:ph type="dt" sz="half" idx="10"/>
          </p:nvPr>
        </p:nvSpPr>
        <p:spPr/>
        <p:txBody>
          <a:bodyPr/>
          <a:lstStyle/>
          <a:p>
            <a:fld id="{97669AF7-7BEB-44E4-9852-375E34362B5B}" type="datetime1">
              <a:rPr lang="en-US" smtClean="0"/>
              <a:t>6/24/2020</a:t>
            </a:fld>
            <a:endParaRPr lang="en-US" dirty="0"/>
          </a:p>
        </p:txBody>
      </p:sp>
      <p:sp>
        <p:nvSpPr>
          <p:cNvPr id="8" name="Footer Placeholder 7">
            <a:extLst>
              <a:ext uri="{FF2B5EF4-FFF2-40B4-BE49-F238E27FC236}">
                <a16:creationId xmlns:a16="http://schemas.microsoft.com/office/drawing/2014/main" id="{189422CD-6F62-4DD6-89EF-07A60B42D219}"/>
              </a:ext>
            </a:extLst>
          </p:cNvPr>
          <p:cNvSpPr>
            <a:spLocks noGrp="1"/>
          </p:cNvSpPr>
          <p:nvPr>
            <p:ph type="ftr" sz="quarter" idx="11"/>
          </p:nvPr>
        </p:nvSpPr>
        <p:spPr/>
        <p:txBody>
          <a:bodyPr/>
          <a:lstStyle/>
          <a:p>
            <a:endParaRPr lang="en-US" dirty="0"/>
          </a:p>
        </p:txBody>
      </p:sp>
      <p:sp>
        <p:nvSpPr>
          <p:cNvPr id="11" name="Slide Number Placeholder 10">
            <a:extLst>
              <a:ext uri="{FF2B5EF4-FFF2-40B4-BE49-F238E27FC236}">
                <a16:creationId xmlns:a16="http://schemas.microsoft.com/office/drawing/2014/main" id="{69C6AFF8-42B4-4D05-969B-9F5FB335555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405031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80" y="2120900"/>
            <a:ext cx="4639736" cy="374819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515944" y="2120900"/>
            <a:ext cx="4639736" cy="37481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p:txBody>
          <a:bodyPr/>
          <a:lstStyle/>
          <a:p>
            <a:fld id="{BAAAC38D-0552-4C82-B593-E6124DFADBE2}" type="datetime1">
              <a:rPr lang="en-US" smtClean="0"/>
              <a:t>6/24/2020</a:t>
            </a:fld>
            <a:endParaRPr lang="en-US" dirty="0"/>
          </a:p>
        </p:txBody>
      </p:sp>
      <p:sp>
        <p:nvSpPr>
          <p:cNvPr id="9" name="Footer Placeholder 8">
            <a:extLst>
              <a:ext uri="{FF2B5EF4-FFF2-40B4-BE49-F238E27FC236}">
                <a16:creationId xmlns:a16="http://schemas.microsoft.com/office/drawing/2014/main" id="{4690D34E-7EBD-44B2-83CA-4C126A18D7EF}"/>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935467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958274"/>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15944" y="2057400"/>
            <a:ext cx="4639736" cy="736282"/>
          </a:xfrm>
        </p:spPr>
        <p:txBody>
          <a:bodyPr lIns="91440" rIns="91440" anchor="ctr">
            <a:normAutofit/>
          </a:bodyPr>
          <a:lstStyle>
            <a:lvl1pPr marL="0" indent="0">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15944" y="2958273"/>
            <a:ext cx="4639736" cy="29108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a:extLst>
              <a:ext uri="{FF2B5EF4-FFF2-40B4-BE49-F238E27FC236}">
                <a16:creationId xmlns:a16="http://schemas.microsoft.com/office/drawing/2014/main" id="{8AF8A515-AA94-45D1-9223-5C2272618D85}"/>
              </a:ext>
            </a:extLst>
          </p:cNvPr>
          <p:cNvSpPr>
            <a:spLocks noGrp="1"/>
          </p:cNvSpPr>
          <p:nvPr>
            <p:ph type="dt" sz="half" idx="10"/>
          </p:nvPr>
        </p:nvSpPr>
        <p:spPr/>
        <p:txBody>
          <a:bodyPr/>
          <a:lstStyle/>
          <a:p>
            <a:fld id="{D9DF0F1C-5577-4ACB-BB62-DF8F3C494C7E}" type="datetime1">
              <a:rPr lang="en-US" smtClean="0"/>
              <a:t>6/24/2020</a:t>
            </a:fld>
            <a:endParaRPr lang="en-US" dirty="0"/>
          </a:p>
        </p:txBody>
      </p:sp>
      <p:sp>
        <p:nvSpPr>
          <p:cNvPr id="11" name="Footer Placeholder 10">
            <a:extLst>
              <a:ext uri="{FF2B5EF4-FFF2-40B4-BE49-F238E27FC236}">
                <a16:creationId xmlns:a16="http://schemas.microsoft.com/office/drawing/2014/main" id="{D052F5BC-98E0-4D60-AD67-9547738B7DD4}"/>
              </a:ext>
            </a:extLst>
          </p:cNvPr>
          <p:cNvSpPr>
            <a:spLocks noGrp="1"/>
          </p:cNvSpPr>
          <p:nvPr>
            <p:ph type="ftr" sz="quarter" idx="11"/>
          </p:nvPr>
        </p:nvSpPr>
        <p:spPr/>
        <p:txBody>
          <a:bodyPr/>
          <a:lstStyle/>
          <a:p>
            <a:endParaRPr lang="en-US" dirty="0"/>
          </a:p>
        </p:txBody>
      </p:sp>
      <p:sp>
        <p:nvSpPr>
          <p:cNvPr id="12" name="Slide Number Placeholder 11">
            <a:extLst>
              <a:ext uri="{FF2B5EF4-FFF2-40B4-BE49-F238E27FC236}">
                <a16:creationId xmlns:a16="http://schemas.microsoft.com/office/drawing/2014/main" id="{A38552DC-952E-41EA-AAAF-C2187523C0B0}"/>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622924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Date Placeholder 5">
            <a:extLst>
              <a:ext uri="{FF2B5EF4-FFF2-40B4-BE49-F238E27FC236}">
                <a16:creationId xmlns:a16="http://schemas.microsoft.com/office/drawing/2014/main" id="{7392073F-158F-44A3-8913-917AFFC1BC20}"/>
              </a:ext>
            </a:extLst>
          </p:cNvPr>
          <p:cNvSpPr>
            <a:spLocks noGrp="1"/>
          </p:cNvSpPr>
          <p:nvPr>
            <p:ph type="dt" sz="half" idx="10"/>
          </p:nvPr>
        </p:nvSpPr>
        <p:spPr/>
        <p:txBody>
          <a:bodyPr/>
          <a:lstStyle/>
          <a:p>
            <a:fld id="{1775B394-D9F9-4F0C-B15D-605F45CB9E9F}" type="datetime1">
              <a:rPr lang="en-US" smtClean="0"/>
              <a:t>6/24/2020</a:t>
            </a:fld>
            <a:endParaRPr lang="en-US" dirty="0"/>
          </a:p>
        </p:txBody>
      </p:sp>
      <p:sp>
        <p:nvSpPr>
          <p:cNvPr id="7" name="Footer Placeholder 6">
            <a:extLst>
              <a:ext uri="{FF2B5EF4-FFF2-40B4-BE49-F238E27FC236}">
                <a16:creationId xmlns:a16="http://schemas.microsoft.com/office/drawing/2014/main" id="{EED72207-24CA-42B7-A975-2F8E41CBA904}"/>
              </a:ext>
            </a:extLst>
          </p:cNvPr>
          <p:cNvSpPr>
            <a:spLocks noGrp="1"/>
          </p:cNvSpPr>
          <p:nvPr>
            <p:ph type="ftr" sz="quarter" idx="11"/>
          </p:nvPr>
        </p:nvSpPr>
        <p:spPr/>
        <p:txBody>
          <a:bodyPr/>
          <a:lstStyle/>
          <a:p>
            <a:endParaRPr lang="en-US" dirty="0"/>
          </a:p>
        </p:txBody>
      </p:sp>
      <p:sp>
        <p:nvSpPr>
          <p:cNvPr id="8" name="Slide Number Placeholder 7">
            <a:extLst>
              <a:ext uri="{FF2B5EF4-FFF2-40B4-BE49-F238E27FC236}">
                <a16:creationId xmlns:a16="http://schemas.microsoft.com/office/drawing/2014/main" id="{D01080F2-251A-4B88-9A62-16F46D724F83}"/>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063236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8E9C91B-7EAD-4562-AB0E-DFB9663AECE3}"/>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a:extLst>
              <a:ext uri="{FF2B5EF4-FFF2-40B4-BE49-F238E27FC236}">
                <a16:creationId xmlns:a16="http://schemas.microsoft.com/office/drawing/2014/main" id="{94E9223F-721F-47BF-9FD5-0F8D12FF0DE1}"/>
              </a:ext>
            </a:extLst>
          </p:cNvPr>
          <p:cNvSpPr>
            <a:spLocks noGrp="1"/>
          </p:cNvSpPr>
          <p:nvPr>
            <p:ph type="dt" sz="half" idx="10"/>
          </p:nvPr>
        </p:nvSpPr>
        <p:spPr/>
        <p:txBody>
          <a:bodyPr/>
          <a:lstStyle/>
          <a:p>
            <a:fld id="{39667345-2558-425A-8533-9BFDBCE15005}" type="datetime1">
              <a:rPr lang="en-US" smtClean="0"/>
              <a:t>6/24/2020</a:t>
            </a:fld>
            <a:endParaRPr lang="en-US" dirty="0"/>
          </a:p>
        </p:txBody>
      </p:sp>
      <p:sp>
        <p:nvSpPr>
          <p:cNvPr id="3" name="Footer Placeholder 2">
            <a:extLst>
              <a:ext uri="{FF2B5EF4-FFF2-40B4-BE49-F238E27FC236}">
                <a16:creationId xmlns:a16="http://schemas.microsoft.com/office/drawing/2014/main" id="{05915714-6BBA-4593-8591-4E26F7D58D9F}"/>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E06F857-D2E1-44DD-ABDD-EBB739645B67}"/>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508230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6D90D66-BCB9-4229-A829-628874352AC0}"/>
              </a:ext>
            </a:extLst>
          </p:cNvPr>
          <p:cNvSpPr/>
          <p:nvPr/>
        </p:nvSpPr>
        <p:spPr>
          <a:xfrm>
            <a:off x="16" y="0"/>
            <a:ext cx="4654296" cy="68580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43466" y="786383"/>
            <a:ext cx="3517567" cy="2093975"/>
          </a:xfrm>
        </p:spPr>
        <p:txBody>
          <a:bodyPr anchor="b">
            <a:normAutofit/>
          </a:bodyPr>
          <a:lstStyle>
            <a:lvl1pPr>
              <a:lnSpc>
                <a:spcPct val="90000"/>
              </a:lnSpc>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5458984" y="812799"/>
            <a:ext cx="5928344" cy="52947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43465" y="3043050"/>
            <a:ext cx="3517567" cy="3064505"/>
          </a:xfrm>
        </p:spPr>
        <p:txBody>
          <a:bodyPr lIns="91440" rIns="91440">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643464" y="6446520"/>
            <a:ext cx="3517568" cy="365125"/>
          </a:xfrm>
        </p:spPr>
        <p:txBody>
          <a:bodyPr/>
          <a:lstStyle>
            <a:lvl1pPr algn="l">
              <a:defRPr/>
            </a:lvl1pPr>
          </a:lstStyle>
          <a:p>
            <a:fld id="{92BEA474-078D-4E9B-9B14-09A87B19DC46}" type="datetime1">
              <a:rPr lang="en-US" smtClean="0"/>
              <a:t>6/24/2020</a:t>
            </a:fld>
            <a:endParaRPr lang="en-US" dirty="0"/>
          </a:p>
        </p:txBody>
      </p:sp>
      <p:sp>
        <p:nvSpPr>
          <p:cNvPr id="6" name="Footer Placeholder 5"/>
          <p:cNvSpPr>
            <a:spLocks noGrp="1"/>
          </p:cNvSpPr>
          <p:nvPr>
            <p:ph type="ftr" sz="quarter" idx="11"/>
          </p:nvPr>
        </p:nvSpPr>
        <p:spPr>
          <a:xfrm>
            <a:off x="5458983" y="6446520"/>
            <a:ext cx="5334019"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170112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A134939-39C0-4522-A125-A13DFDA66490}"/>
              </a:ext>
            </a:extLst>
          </p:cNvPr>
          <p:cNvSpPr/>
          <p:nvPr/>
        </p:nvSpPr>
        <p:spPr>
          <a:xfrm>
            <a:off x="0" y="4578350"/>
            <a:ext cx="12188825" cy="227965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15" y="0"/>
            <a:ext cx="12191985" cy="4578350"/>
          </a:xfrm>
          <a:solidFill>
            <a:schemeClr val="bg1">
              <a:lumMod val="85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1097279" y="4799362"/>
            <a:ext cx="10113645" cy="743682"/>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1097279" y="5715000"/>
            <a:ext cx="10113264" cy="609600"/>
          </a:xfrm>
        </p:spPr>
        <p:txBody>
          <a:bodyPr lIns="91440" tIns="0" rIns="91440" bIns="0">
            <a:normAutofit/>
          </a:bodyPr>
          <a:lstStyle>
            <a:lvl1pPr marL="0" indent="0">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907D986-8816-4272-A432-0437A28A9828}" type="datetime1">
              <a:rPr lang="en-US" smtClean="0"/>
              <a:t>6/24/2020</a:t>
            </a:fld>
            <a:endParaRPr lang="en-US" dirty="0"/>
          </a:p>
        </p:txBody>
      </p:sp>
      <p:sp>
        <p:nvSpPr>
          <p:cNvPr id="6" name="Footer Placeholder 5"/>
          <p:cNvSpPr>
            <a:spLocks noGrp="1"/>
          </p:cNvSpPr>
          <p:nvPr>
            <p:ph type="ftr" sz="quarter" idx="11"/>
          </p:nvPr>
        </p:nvSpPr>
        <p:spPr>
          <a:xfrm>
            <a:off x="1097279" y="6446838"/>
            <a:ext cx="6818262" cy="365125"/>
          </a:xfrm>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4005041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416A0E3C-60E6-4F39-BC55-5F7C224E1F7C}"/>
              </a:ext>
            </a:extLst>
          </p:cNvPr>
          <p:cNvSpPr/>
          <p:nvPr/>
        </p:nvSpPr>
        <p:spPr>
          <a:xfrm>
            <a:off x="3175" y="6400800"/>
            <a:ext cx="12188825" cy="457200"/>
          </a:xfrm>
          <a:prstGeom prst="rect">
            <a:avLst/>
          </a:prstGeom>
          <a:solidFill>
            <a:srgbClr val="26262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2108201"/>
            <a:ext cx="10058400" cy="3760891"/>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18426" y="6446838"/>
            <a:ext cx="2584850" cy="365125"/>
          </a:xfrm>
          <a:prstGeom prst="rect">
            <a:avLst/>
          </a:prstGeom>
        </p:spPr>
        <p:txBody>
          <a:bodyPr vert="horz" lIns="91440" tIns="45720" rIns="91440" bIns="45720" rtlCol="0" anchor="ctr"/>
          <a:lstStyle>
            <a:lvl1pPr algn="r">
              <a:defRPr sz="900">
                <a:solidFill>
                  <a:srgbClr val="FFFFFF"/>
                </a:solidFill>
              </a:defRPr>
            </a:lvl1pPr>
          </a:lstStyle>
          <a:p>
            <a:fld id="{62D6E202-B606-4609-B914-27C9371A1F6D}" type="datetime1">
              <a:rPr lang="en-US" smtClean="0"/>
              <a:t>6/24/2020</a:t>
            </a:fld>
            <a:endParaRPr lang="en-US" dirty="0"/>
          </a:p>
        </p:txBody>
      </p:sp>
      <p:sp>
        <p:nvSpPr>
          <p:cNvPr id="5" name="Footer Placeholder 4"/>
          <p:cNvSpPr>
            <a:spLocks noGrp="1"/>
          </p:cNvSpPr>
          <p:nvPr>
            <p:ph type="ftr" sz="quarter" idx="3"/>
          </p:nvPr>
        </p:nvSpPr>
        <p:spPr>
          <a:xfrm>
            <a:off x="1097279" y="6446838"/>
            <a:ext cx="6818262" cy="365125"/>
          </a:xfrm>
          <a:prstGeom prst="rect">
            <a:avLst/>
          </a:prstGeom>
        </p:spPr>
        <p:txBody>
          <a:bodyPr vert="horz" lIns="91440" tIns="45720" rIns="91440" bIns="45720" rtlCol="0" anchor="ctr"/>
          <a:lstStyle>
            <a:lvl1pPr algn="l">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10993582" y="6446838"/>
            <a:ext cx="780010" cy="365125"/>
          </a:xfrm>
          <a:prstGeom prst="rect">
            <a:avLst/>
          </a:prstGeom>
        </p:spPr>
        <p:txBody>
          <a:bodyPr vert="horz" lIns="91440" tIns="45720" rIns="91440" bIns="45720" rtlCol="0" anchor="ctr"/>
          <a:lstStyle>
            <a:lvl1pPr algn="l">
              <a:defRPr sz="900">
                <a:solidFill>
                  <a:srgbClr val="FFFFFF"/>
                </a:solidFill>
              </a:defRPr>
            </a:lvl1pPr>
          </a:lstStyle>
          <a:p>
            <a:fld id="{3A98EE3D-8CD1-4C3F-BD1C-C98C9596463C}" type="slidenum">
              <a:rPr lang="en-US" smtClean="0"/>
              <a:t>‹#›</a:t>
            </a:fld>
            <a:endParaRPr lang="en-US" dirty="0"/>
          </a:p>
        </p:txBody>
      </p:sp>
      <p:cxnSp>
        <p:nvCxnSpPr>
          <p:cNvPr id="10" name="Straight Connector 9">
            <a:extLst>
              <a:ext uri="{FF2B5EF4-FFF2-40B4-BE49-F238E27FC236}">
                <a16:creationId xmlns:a16="http://schemas.microsoft.com/office/drawing/2014/main" id="{C5025DAC-8B93-4160-B017-3A274A5828C0}"/>
              </a:ext>
            </a:extLst>
          </p:cNvPr>
          <p:cNvCxnSpPr/>
          <p:nvPr/>
        </p:nvCxnSpPr>
        <p:spPr>
          <a:xfrm>
            <a:off x="1193532" y="1897380"/>
            <a:ext cx="9966960" cy="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436589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53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Char char=" "/>
        <a:defRPr sz="24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100000"/>
        </a:lnSpc>
        <a:spcBef>
          <a:spcPts val="200"/>
        </a:spcBef>
        <a:spcAft>
          <a:spcPts val="400"/>
        </a:spcAft>
        <a:buClrTx/>
        <a:buFont typeface="Calibri" pitchFamily="34" charset="0"/>
        <a:buChar char="◦"/>
        <a:defRPr sz="20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100000"/>
        </a:lnSpc>
        <a:spcBef>
          <a:spcPts val="200"/>
        </a:spcBef>
        <a:spcAft>
          <a:spcPts val="400"/>
        </a:spcAft>
        <a:buClrTx/>
        <a:buFont typeface="Calibri" pitchFamily="34" charset="0"/>
        <a:buChar char="◦"/>
        <a:defRPr sz="16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view of a mountain road&#10;&#10;Description automatically generated">
            <a:extLst>
              <a:ext uri="{FF2B5EF4-FFF2-40B4-BE49-F238E27FC236}">
                <a16:creationId xmlns:a16="http://schemas.microsoft.com/office/drawing/2014/main" id="{1F1F6DC2-C358-4B94-8399-760D910258FF}"/>
              </a:ext>
            </a:extLst>
          </p:cNvPr>
          <p:cNvPicPr>
            <a:picLocks noChangeAspect="1"/>
          </p:cNvPicPr>
          <p:nvPr/>
        </p:nvPicPr>
        <p:blipFill rotWithShape="1">
          <a:blip r:embed="rId2"/>
          <a:srcRect t="15730"/>
          <a:stretch/>
        </p:blipFill>
        <p:spPr>
          <a:xfrm>
            <a:off x="-3047" y="10"/>
            <a:ext cx="12191999" cy="6857990"/>
          </a:xfrm>
          <a:prstGeom prst="rect">
            <a:avLst/>
          </a:prstGeom>
        </p:spPr>
      </p:pic>
      <p:sp>
        <p:nvSpPr>
          <p:cNvPr id="26" name="Rectangle 17">
            <a:extLst>
              <a:ext uri="{FF2B5EF4-FFF2-40B4-BE49-F238E27FC236}">
                <a16:creationId xmlns:a16="http://schemas.microsoft.com/office/drawing/2014/main" id="{5683D043-25BB-4AC9-8130-6411796726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3323345"/>
          </a:xfrm>
          <a:prstGeom prst="rect">
            <a:avLst/>
          </a:prstGeom>
          <a:gradFill flip="none" rotWithShape="1">
            <a:gsLst>
              <a:gs pos="57000">
                <a:schemeClr val="tx1">
                  <a:alpha val="30000"/>
                </a:schemeClr>
              </a:gs>
              <a:gs pos="0">
                <a:schemeClr val="tx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BCC9455-CEB0-4FBB-9EED-D0A9224B7259}"/>
              </a:ext>
            </a:extLst>
          </p:cNvPr>
          <p:cNvSpPr>
            <a:spLocks noGrp="1"/>
          </p:cNvSpPr>
          <p:nvPr>
            <p:ph type="ctrTitle"/>
          </p:nvPr>
        </p:nvSpPr>
        <p:spPr>
          <a:xfrm>
            <a:off x="315639" y="324805"/>
            <a:ext cx="11553273" cy="4226233"/>
          </a:xfrm>
        </p:spPr>
        <p:txBody>
          <a:bodyPr anchor="t">
            <a:normAutofit/>
          </a:bodyPr>
          <a:lstStyle/>
          <a:p>
            <a:pPr algn="ctr"/>
            <a:br>
              <a:rPr lang="en-US" b="1" dirty="0">
                <a:solidFill>
                  <a:schemeClr val="bg1"/>
                </a:solidFill>
              </a:rPr>
            </a:br>
            <a:r>
              <a:rPr lang="en-US" b="1" dirty="0">
                <a:solidFill>
                  <a:schemeClr val="bg1"/>
                </a:solidFill>
              </a:rPr>
              <a:t>BE ANXIOUS FOR NOTHING</a:t>
            </a:r>
            <a:endParaRPr lang="en-US" dirty="0">
              <a:solidFill>
                <a:schemeClr val="bg1"/>
              </a:solidFill>
            </a:endParaRPr>
          </a:p>
        </p:txBody>
      </p:sp>
      <p:sp>
        <p:nvSpPr>
          <p:cNvPr id="27" name="Rectangle 19">
            <a:extLst>
              <a:ext uri="{FF2B5EF4-FFF2-40B4-BE49-F238E27FC236}">
                <a16:creationId xmlns:a16="http://schemas.microsoft.com/office/drawing/2014/main" id="{AA61CCAC-6875-474C-8E9E-F57ABF078C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3047" y="4704862"/>
            <a:ext cx="12191999" cy="2155484"/>
          </a:xfrm>
          <a:prstGeom prst="rect">
            <a:avLst/>
          </a:prstGeom>
          <a:gradFill flip="none" rotWithShape="1">
            <a:gsLst>
              <a:gs pos="59000">
                <a:schemeClr val="tx1">
                  <a:alpha val="30000"/>
                </a:schemeClr>
              </a:gs>
              <a:gs pos="0">
                <a:schemeClr val="tx1">
                  <a:alpha val="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F780C3E9-05BA-49EB-8765-50F98B00F842}"/>
              </a:ext>
            </a:extLst>
          </p:cNvPr>
          <p:cNvSpPr>
            <a:spLocks noGrp="1"/>
          </p:cNvSpPr>
          <p:nvPr>
            <p:ph type="subTitle" idx="1"/>
          </p:nvPr>
        </p:nvSpPr>
        <p:spPr>
          <a:xfrm>
            <a:off x="321733" y="4718033"/>
            <a:ext cx="10634738" cy="1175039"/>
          </a:xfrm>
        </p:spPr>
        <p:txBody>
          <a:bodyPr anchor="b">
            <a:normAutofit/>
          </a:bodyPr>
          <a:lstStyle/>
          <a:p>
            <a:pPr algn="ctr"/>
            <a:r>
              <a:rPr lang="en-US" sz="4800" b="1" dirty="0">
                <a:solidFill>
                  <a:schemeClr val="bg1"/>
                </a:solidFill>
              </a:rPr>
              <a:t>JUNE SERMON SERIES</a:t>
            </a:r>
            <a:endParaRPr lang="en-US" sz="4800" dirty="0">
              <a:solidFill>
                <a:schemeClr val="bg1"/>
              </a:solidFill>
            </a:endParaRPr>
          </a:p>
        </p:txBody>
      </p:sp>
    </p:spTree>
    <p:extLst>
      <p:ext uri="{BB962C8B-B14F-4D97-AF65-F5344CB8AC3E}">
        <p14:creationId xmlns:p14="http://schemas.microsoft.com/office/powerpoint/2010/main" val="3768984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5819A9-9548-4F52-8A3E-D1051E239218}"/>
              </a:ext>
            </a:extLst>
          </p:cNvPr>
          <p:cNvSpPr>
            <a:spLocks noGrp="1"/>
          </p:cNvSpPr>
          <p:nvPr>
            <p:ph type="title"/>
          </p:nvPr>
        </p:nvSpPr>
        <p:spPr/>
        <p:txBody>
          <a:bodyPr>
            <a:normAutofit/>
          </a:bodyPr>
          <a:lstStyle/>
          <a:p>
            <a:pPr algn="ctr"/>
            <a:r>
              <a:rPr lang="en-US" sz="7200" b="1" dirty="0"/>
              <a:t>3. BE REALISTIC</a:t>
            </a:r>
            <a:endParaRPr lang="en-US" sz="7200" dirty="0"/>
          </a:p>
        </p:txBody>
      </p:sp>
    </p:spTree>
    <p:extLst>
      <p:ext uri="{BB962C8B-B14F-4D97-AF65-F5344CB8AC3E}">
        <p14:creationId xmlns:p14="http://schemas.microsoft.com/office/powerpoint/2010/main" val="18658327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AFA90-409A-4831-A42A-7DF15C1DE5F2}"/>
              </a:ext>
            </a:extLst>
          </p:cNvPr>
          <p:cNvSpPr>
            <a:spLocks noGrp="1"/>
          </p:cNvSpPr>
          <p:nvPr>
            <p:ph type="title"/>
          </p:nvPr>
        </p:nvSpPr>
        <p:spPr>
          <a:xfrm>
            <a:off x="1097280" y="758952"/>
            <a:ext cx="9928529" cy="3566160"/>
          </a:xfrm>
        </p:spPr>
        <p:txBody>
          <a:bodyPr>
            <a:normAutofit/>
          </a:bodyPr>
          <a:lstStyle/>
          <a:p>
            <a:pPr algn="ctr"/>
            <a:r>
              <a:rPr lang="en-US" sz="4800" dirty="0">
                <a:solidFill>
                  <a:schemeClr val="tx1"/>
                </a:solidFill>
              </a:rPr>
              <a:t>To be </a:t>
            </a:r>
            <a:r>
              <a:rPr lang="en-US" sz="4800" b="1" dirty="0">
                <a:solidFill>
                  <a:schemeClr val="tx1"/>
                </a:solidFill>
              </a:rPr>
              <a:t>realistic </a:t>
            </a:r>
            <a:r>
              <a:rPr lang="en-US" sz="4800" dirty="0">
                <a:solidFill>
                  <a:schemeClr val="tx1"/>
                </a:solidFill>
              </a:rPr>
              <a:t>is to have a good grip on the reality of a situation and understand what can and cannot be done. </a:t>
            </a:r>
          </a:p>
        </p:txBody>
      </p:sp>
    </p:spTree>
    <p:extLst>
      <p:ext uri="{BB962C8B-B14F-4D97-AF65-F5344CB8AC3E}">
        <p14:creationId xmlns:p14="http://schemas.microsoft.com/office/powerpoint/2010/main" val="4061563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F430D0A-9341-438B-883C-0FD0C6B303E9}"/>
              </a:ext>
            </a:extLst>
          </p:cNvPr>
          <p:cNvSpPr>
            <a:spLocks noGrp="1"/>
          </p:cNvSpPr>
          <p:nvPr>
            <p:ph idx="1"/>
          </p:nvPr>
        </p:nvSpPr>
        <p:spPr/>
        <p:txBody>
          <a:bodyPr>
            <a:normAutofit lnSpcReduction="10000"/>
          </a:bodyPr>
          <a:lstStyle/>
          <a:p>
            <a:pPr algn="ctr"/>
            <a:r>
              <a:rPr lang="en-US" sz="4000" b="1" dirty="0">
                <a:solidFill>
                  <a:schemeClr val="tx1"/>
                </a:solidFill>
              </a:rPr>
              <a:t>II Corinthians 12:8-9 </a:t>
            </a:r>
            <a:r>
              <a:rPr lang="en-US" sz="3200" b="1" dirty="0">
                <a:solidFill>
                  <a:schemeClr val="tx1"/>
                </a:solidFill>
              </a:rPr>
              <a:t>(NLT), </a:t>
            </a:r>
            <a:r>
              <a:rPr lang="en-US" sz="4000" dirty="0">
                <a:solidFill>
                  <a:schemeClr val="tx1"/>
                </a:solidFill>
              </a:rPr>
              <a:t>Three different times I begged the Lord to take it away. Each time He said, “My grace is all you need. My power works best in weakness.” So now I am glad to boast about my weaknesses, so that the power of Christ can work through me.</a:t>
            </a:r>
          </a:p>
          <a:p>
            <a:endParaRPr lang="en-US" dirty="0"/>
          </a:p>
        </p:txBody>
      </p:sp>
    </p:spTree>
    <p:extLst>
      <p:ext uri="{BB962C8B-B14F-4D97-AF65-F5344CB8AC3E}">
        <p14:creationId xmlns:p14="http://schemas.microsoft.com/office/powerpoint/2010/main" val="13289557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E5EEB1-923A-4238-A27F-38528A808FC6}"/>
              </a:ext>
            </a:extLst>
          </p:cNvPr>
          <p:cNvSpPr>
            <a:spLocks noGrp="1"/>
          </p:cNvSpPr>
          <p:nvPr>
            <p:ph type="title"/>
          </p:nvPr>
        </p:nvSpPr>
        <p:spPr/>
        <p:txBody>
          <a:bodyPr>
            <a:normAutofit fontScale="90000"/>
          </a:bodyPr>
          <a:lstStyle/>
          <a:p>
            <a:pPr algn="ctr"/>
            <a:r>
              <a:rPr lang="en-US" b="1" dirty="0"/>
              <a:t> </a:t>
            </a:r>
            <a:r>
              <a:rPr lang="en-US" sz="6700" dirty="0">
                <a:solidFill>
                  <a:schemeClr val="tx1"/>
                </a:solidFill>
              </a:rPr>
              <a:t>“The art of being wise is the art of knowing what to overlook.” </a:t>
            </a:r>
            <a:br>
              <a:rPr lang="en-US" sz="6700" dirty="0">
                <a:solidFill>
                  <a:schemeClr val="tx1"/>
                </a:solidFill>
              </a:rPr>
            </a:br>
            <a:r>
              <a:rPr lang="en-US" sz="4400" dirty="0">
                <a:solidFill>
                  <a:schemeClr val="tx1"/>
                </a:solidFill>
              </a:rPr>
              <a:t>William James </a:t>
            </a:r>
          </a:p>
        </p:txBody>
      </p:sp>
    </p:spTree>
    <p:extLst>
      <p:ext uri="{BB962C8B-B14F-4D97-AF65-F5344CB8AC3E}">
        <p14:creationId xmlns:p14="http://schemas.microsoft.com/office/powerpoint/2010/main" val="163272215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0F9B5FC-52BB-4F15-B6F8-D5D067B4A5BC}"/>
              </a:ext>
            </a:extLst>
          </p:cNvPr>
          <p:cNvSpPr>
            <a:spLocks noGrp="1"/>
          </p:cNvSpPr>
          <p:nvPr>
            <p:ph idx="1"/>
          </p:nvPr>
        </p:nvSpPr>
        <p:spPr/>
        <p:txBody>
          <a:bodyPr/>
          <a:lstStyle/>
          <a:p>
            <a:pPr algn="ctr"/>
            <a:r>
              <a:rPr lang="en-US" sz="4400" dirty="0">
                <a:solidFill>
                  <a:schemeClr val="tx1"/>
                </a:solidFill>
              </a:rPr>
              <a:t>“Besides the noble art of getting things done is the noble art of leaving things undone. The wisdom of life consists in the elimination of Nonessentials” </a:t>
            </a:r>
          </a:p>
          <a:p>
            <a:pPr algn="ctr"/>
            <a:r>
              <a:rPr lang="en-US" i="1" dirty="0">
                <a:solidFill>
                  <a:schemeClr val="tx1"/>
                </a:solidFill>
              </a:rPr>
              <a:t> </a:t>
            </a:r>
            <a:r>
              <a:rPr lang="en-US" sz="4000" dirty="0">
                <a:solidFill>
                  <a:schemeClr val="tx1"/>
                </a:solidFill>
              </a:rPr>
              <a:t>Lin </a:t>
            </a:r>
            <a:r>
              <a:rPr lang="en-US" sz="4000" dirty="0" err="1">
                <a:solidFill>
                  <a:schemeClr val="tx1"/>
                </a:solidFill>
              </a:rPr>
              <a:t>Yutang</a:t>
            </a:r>
            <a:endParaRPr lang="en-US" sz="4000" dirty="0">
              <a:solidFill>
                <a:schemeClr val="tx1"/>
              </a:solidFill>
            </a:endParaRPr>
          </a:p>
        </p:txBody>
      </p:sp>
    </p:spTree>
    <p:extLst>
      <p:ext uri="{BB962C8B-B14F-4D97-AF65-F5344CB8AC3E}">
        <p14:creationId xmlns:p14="http://schemas.microsoft.com/office/powerpoint/2010/main" val="20439005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D8424B-85D8-4EB9-A555-3F2DC7746CE8}"/>
              </a:ext>
            </a:extLst>
          </p:cNvPr>
          <p:cNvSpPr>
            <a:spLocks noGrp="1"/>
          </p:cNvSpPr>
          <p:nvPr>
            <p:ph idx="1"/>
          </p:nvPr>
        </p:nvSpPr>
        <p:spPr/>
        <p:txBody>
          <a:bodyPr/>
          <a:lstStyle/>
          <a:p>
            <a:pPr algn="ctr"/>
            <a:r>
              <a:rPr lang="en-US" sz="4400" b="1" dirty="0">
                <a:solidFill>
                  <a:schemeClr val="tx1"/>
                </a:solidFill>
              </a:rPr>
              <a:t>Proverbs 3:5-6, </a:t>
            </a:r>
            <a:r>
              <a:rPr lang="en-US" sz="4400" dirty="0">
                <a:solidFill>
                  <a:schemeClr val="tx1"/>
                </a:solidFill>
              </a:rPr>
              <a:t>Trust in the </a:t>
            </a:r>
            <a:r>
              <a:rPr lang="en-US" sz="4400" cap="small" dirty="0">
                <a:solidFill>
                  <a:schemeClr val="tx1"/>
                </a:solidFill>
              </a:rPr>
              <a:t>Lord</a:t>
            </a:r>
            <a:r>
              <a:rPr lang="en-US" sz="4400" dirty="0">
                <a:solidFill>
                  <a:schemeClr val="tx1"/>
                </a:solidFill>
              </a:rPr>
              <a:t> with all your heart, and lean not on your own understanding; In all your ways acknowledge Him, And He shall direct your paths.</a:t>
            </a:r>
          </a:p>
          <a:p>
            <a:endParaRPr lang="en-US" dirty="0"/>
          </a:p>
        </p:txBody>
      </p:sp>
    </p:spTree>
    <p:extLst>
      <p:ext uri="{BB962C8B-B14F-4D97-AF65-F5344CB8AC3E}">
        <p14:creationId xmlns:p14="http://schemas.microsoft.com/office/powerpoint/2010/main" val="2396842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83F8C-34F0-416C-9737-D1F70F3FFC58}"/>
              </a:ext>
            </a:extLst>
          </p:cNvPr>
          <p:cNvSpPr>
            <a:spLocks noGrp="1"/>
          </p:cNvSpPr>
          <p:nvPr>
            <p:ph type="title"/>
          </p:nvPr>
        </p:nvSpPr>
        <p:spPr/>
        <p:txBody>
          <a:bodyPr>
            <a:normAutofit/>
          </a:bodyPr>
          <a:lstStyle/>
          <a:p>
            <a:pPr algn="ctr"/>
            <a:r>
              <a:rPr lang="en-US" sz="7200" b="1" dirty="0">
                <a:solidFill>
                  <a:schemeClr val="tx1"/>
                </a:solidFill>
              </a:rPr>
              <a:t>4. BE FLEXIBLE</a:t>
            </a:r>
            <a:endParaRPr lang="en-US" sz="7200" dirty="0">
              <a:solidFill>
                <a:schemeClr val="tx1"/>
              </a:solidFill>
            </a:endParaRPr>
          </a:p>
        </p:txBody>
      </p:sp>
    </p:spTree>
    <p:extLst>
      <p:ext uri="{BB962C8B-B14F-4D97-AF65-F5344CB8AC3E}">
        <p14:creationId xmlns:p14="http://schemas.microsoft.com/office/powerpoint/2010/main" val="42065518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86884-C2C5-4848-8ED1-06254DFA65F6}"/>
              </a:ext>
            </a:extLst>
          </p:cNvPr>
          <p:cNvSpPr>
            <a:spLocks noGrp="1"/>
          </p:cNvSpPr>
          <p:nvPr>
            <p:ph type="title"/>
          </p:nvPr>
        </p:nvSpPr>
        <p:spPr/>
        <p:txBody>
          <a:bodyPr>
            <a:normAutofit/>
          </a:bodyPr>
          <a:lstStyle/>
          <a:p>
            <a:pPr algn="ctr"/>
            <a:r>
              <a:rPr lang="en-US" sz="5400" dirty="0">
                <a:solidFill>
                  <a:schemeClr val="tx1"/>
                </a:solidFill>
              </a:rPr>
              <a:t>Change is unavoidable; we have got to be resilient, adaptable, adjustable. </a:t>
            </a:r>
          </a:p>
        </p:txBody>
      </p:sp>
    </p:spTree>
    <p:extLst>
      <p:ext uri="{BB962C8B-B14F-4D97-AF65-F5344CB8AC3E}">
        <p14:creationId xmlns:p14="http://schemas.microsoft.com/office/powerpoint/2010/main" val="2608316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86B55D-618A-4EFC-9C08-3FA4147F9863}"/>
              </a:ext>
            </a:extLst>
          </p:cNvPr>
          <p:cNvSpPr>
            <a:spLocks noGrp="1"/>
          </p:cNvSpPr>
          <p:nvPr>
            <p:ph idx="1"/>
          </p:nvPr>
        </p:nvSpPr>
        <p:spPr/>
        <p:txBody>
          <a:bodyPr/>
          <a:lstStyle/>
          <a:p>
            <a:pPr algn="ctr"/>
            <a:r>
              <a:rPr lang="en-US" sz="3600" b="1" dirty="0">
                <a:solidFill>
                  <a:schemeClr val="tx1"/>
                </a:solidFill>
              </a:rPr>
              <a:t>Philippians 4:11-12 (NKJV),</a:t>
            </a:r>
            <a:r>
              <a:rPr lang="en-US" sz="3600" dirty="0">
                <a:solidFill>
                  <a:schemeClr val="tx1"/>
                </a:solidFill>
              </a:rPr>
              <a:t> Not that I speak regarding need, for I have learned in whatever state I am, to be content: I know how to be abased, and I know how to abound. Everywhere and in all things, I have learned both to be full and to be hungry, both to abound and to suffer need.</a:t>
            </a:r>
          </a:p>
          <a:p>
            <a:endParaRPr lang="en-US" dirty="0"/>
          </a:p>
        </p:txBody>
      </p:sp>
    </p:spTree>
    <p:extLst>
      <p:ext uri="{BB962C8B-B14F-4D97-AF65-F5344CB8AC3E}">
        <p14:creationId xmlns:p14="http://schemas.microsoft.com/office/powerpoint/2010/main" val="2512903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7BA30-42CE-47D5-AF69-A1F7FD5846D4}"/>
              </a:ext>
            </a:extLst>
          </p:cNvPr>
          <p:cNvSpPr>
            <a:spLocks noGrp="1"/>
          </p:cNvSpPr>
          <p:nvPr>
            <p:ph type="title"/>
          </p:nvPr>
        </p:nvSpPr>
        <p:spPr/>
        <p:txBody>
          <a:bodyPr>
            <a:normAutofit/>
          </a:bodyPr>
          <a:lstStyle/>
          <a:p>
            <a:pPr algn="ctr"/>
            <a:r>
              <a:rPr lang="en-US" sz="6000" dirty="0">
                <a:solidFill>
                  <a:schemeClr val="tx1"/>
                </a:solidFill>
              </a:rPr>
              <a:t>Under stress, if we cannot bend, we will surely break. </a:t>
            </a:r>
          </a:p>
        </p:txBody>
      </p:sp>
    </p:spTree>
    <p:extLst>
      <p:ext uri="{BB962C8B-B14F-4D97-AF65-F5344CB8AC3E}">
        <p14:creationId xmlns:p14="http://schemas.microsoft.com/office/powerpoint/2010/main" val="1242363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CEC84E-996F-4E97-AD7D-AE7108C0B38C}"/>
              </a:ext>
            </a:extLst>
          </p:cNvPr>
          <p:cNvSpPr>
            <a:spLocks noGrp="1"/>
          </p:cNvSpPr>
          <p:nvPr>
            <p:ph idx="1"/>
          </p:nvPr>
        </p:nvSpPr>
        <p:spPr>
          <a:xfrm>
            <a:off x="1097280" y="2108201"/>
            <a:ext cx="9756250" cy="3760891"/>
          </a:xfrm>
        </p:spPr>
        <p:txBody>
          <a:bodyPr/>
          <a:lstStyle/>
          <a:p>
            <a:pPr algn="ctr"/>
            <a:r>
              <a:rPr lang="en-US" sz="3200" b="1" dirty="0">
                <a:solidFill>
                  <a:schemeClr val="tx1"/>
                </a:solidFill>
              </a:rPr>
              <a:t>Jeremiah 17:7-8 (NLT), </a:t>
            </a:r>
            <a:r>
              <a:rPr lang="en-US" sz="3200" dirty="0">
                <a:solidFill>
                  <a:schemeClr val="tx1"/>
                </a:solidFill>
              </a:rPr>
              <a:t>But blessed are those who trust in the Lord and have made the Lord their hope and confidence. They are like trees planted along a riverbank, with roots that reach deep into the water. Such trees are not bothered by the heat or worried by long months of drought. Their leaves stay green, and they never stop producing fruit.</a:t>
            </a:r>
          </a:p>
          <a:p>
            <a:endParaRPr lang="en-US" dirty="0"/>
          </a:p>
        </p:txBody>
      </p:sp>
    </p:spTree>
    <p:extLst>
      <p:ext uri="{BB962C8B-B14F-4D97-AF65-F5344CB8AC3E}">
        <p14:creationId xmlns:p14="http://schemas.microsoft.com/office/powerpoint/2010/main" val="170001878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BA6AD-EE33-49BB-8B0B-9FF676F6A14B}"/>
              </a:ext>
            </a:extLst>
          </p:cNvPr>
          <p:cNvSpPr>
            <a:spLocks noGrp="1"/>
          </p:cNvSpPr>
          <p:nvPr>
            <p:ph type="title"/>
          </p:nvPr>
        </p:nvSpPr>
        <p:spPr/>
        <p:txBody>
          <a:bodyPr>
            <a:normAutofit/>
          </a:bodyPr>
          <a:lstStyle/>
          <a:p>
            <a:pPr algn="ctr"/>
            <a:r>
              <a:rPr lang="en-US" sz="5400" dirty="0">
                <a:solidFill>
                  <a:schemeClr val="tx1"/>
                </a:solidFill>
              </a:rPr>
              <a:t>Wisdom can tell us when to change and when to hold our ground.</a:t>
            </a:r>
          </a:p>
        </p:txBody>
      </p:sp>
    </p:spTree>
    <p:extLst>
      <p:ext uri="{BB962C8B-B14F-4D97-AF65-F5344CB8AC3E}">
        <p14:creationId xmlns:p14="http://schemas.microsoft.com/office/powerpoint/2010/main" val="7641796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CC8DBF-72FE-4644-B3A4-B1FE2808AAF9}"/>
              </a:ext>
            </a:extLst>
          </p:cNvPr>
          <p:cNvSpPr>
            <a:spLocks noGrp="1"/>
          </p:cNvSpPr>
          <p:nvPr>
            <p:ph type="title"/>
          </p:nvPr>
        </p:nvSpPr>
        <p:spPr/>
        <p:txBody>
          <a:bodyPr>
            <a:normAutofit/>
          </a:bodyPr>
          <a:lstStyle/>
          <a:p>
            <a:pPr algn="ctr"/>
            <a:r>
              <a:rPr lang="en-US" sz="5400" b="1" dirty="0">
                <a:solidFill>
                  <a:schemeClr val="tx1"/>
                </a:solidFill>
              </a:rPr>
              <a:t>5. FOCUS ON THE GOOD CARES, MINIMIZE THE UNNECESSARY ONES.</a:t>
            </a:r>
          </a:p>
        </p:txBody>
      </p:sp>
    </p:spTree>
    <p:extLst>
      <p:ext uri="{BB962C8B-B14F-4D97-AF65-F5344CB8AC3E}">
        <p14:creationId xmlns:p14="http://schemas.microsoft.com/office/powerpoint/2010/main" val="35868700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3F703B-22E5-46BB-91BC-5B7D13657242}"/>
              </a:ext>
            </a:extLst>
          </p:cNvPr>
          <p:cNvSpPr>
            <a:spLocks noGrp="1"/>
          </p:cNvSpPr>
          <p:nvPr>
            <p:ph idx="1"/>
          </p:nvPr>
        </p:nvSpPr>
        <p:spPr>
          <a:xfrm>
            <a:off x="1258957" y="2108201"/>
            <a:ext cx="9674086" cy="3760891"/>
          </a:xfrm>
        </p:spPr>
        <p:txBody>
          <a:bodyPr/>
          <a:lstStyle/>
          <a:p>
            <a:pPr algn="ctr"/>
            <a:r>
              <a:rPr lang="en-US" sz="3200" b="1" dirty="0">
                <a:solidFill>
                  <a:schemeClr val="tx1"/>
                </a:solidFill>
              </a:rPr>
              <a:t>Philippians 2:19-22 </a:t>
            </a:r>
            <a:r>
              <a:rPr lang="en-US" sz="2800" b="1" dirty="0">
                <a:solidFill>
                  <a:schemeClr val="tx1"/>
                </a:solidFill>
              </a:rPr>
              <a:t>(NKJV), </a:t>
            </a:r>
            <a:r>
              <a:rPr lang="en-US" sz="3200" dirty="0">
                <a:solidFill>
                  <a:schemeClr val="tx1"/>
                </a:solidFill>
              </a:rPr>
              <a:t>But I trust in the Lord Jesus to send Timothy to you shortly, that I also may be encouraged when I know your state. For I have no one like-minded, who will sincerely care for your state. For all seek their own, not the things which are of Christ Jesus. But you know his proven character, that as a son with </a:t>
            </a:r>
            <a:r>
              <a:rPr lang="en-US" sz="3200" i="1" dirty="0">
                <a:solidFill>
                  <a:schemeClr val="tx1"/>
                </a:solidFill>
              </a:rPr>
              <a:t>his</a:t>
            </a:r>
            <a:r>
              <a:rPr lang="en-US" sz="3200" dirty="0">
                <a:solidFill>
                  <a:schemeClr val="tx1"/>
                </a:solidFill>
              </a:rPr>
              <a:t> father he served with me in the gospel.</a:t>
            </a:r>
          </a:p>
          <a:p>
            <a:endParaRPr lang="en-US" dirty="0"/>
          </a:p>
        </p:txBody>
      </p:sp>
    </p:spTree>
    <p:extLst>
      <p:ext uri="{BB962C8B-B14F-4D97-AF65-F5344CB8AC3E}">
        <p14:creationId xmlns:p14="http://schemas.microsoft.com/office/powerpoint/2010/main" val="27406334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D048D6-1200-46FA-87CD-A846C3FAE08E}"/>
              </a:ext>
            </a:extLst>
          </p:cNvPr>
          <p:cNvSpPr>
            <a:spLocks noGrp="1"/>
          </p:cNvSpPr>
          <p:nvPr>
            <p:ph idx="1"/>
          </p:nvPr>
        </p:nvSpPr>
        <p:spPr/>
        <p:txBody>
          <a:bodyPr/>
          <a:lstStyle/>
          <a:p>
            <a:pPr algn="ctr"/>
            <a:r>
              <a:rPr lang="en-US" sz="4400" b="1" dirty="0">
                <a:solidFill>
                  <a:schemeClr val="tx1"/>
                </a:solidFill>
              </a:rPr>
              <a:t>Matthew 13:22 </a:t>
            </a:r>
            <a:r>
              <a:rPr lang="en-US" sz="3200" b="1" dirty="0">
                <a:solidFill>
                  <a:schemeClr val="tx1"/>
                </a:solidFill>
              </a:rPr>
              <a:t>(NKJV), </a:t>
            </a:r>
            <a:r>
              <a:rPr lang="en-US" sz="4400" dirty="0">
                <a:solidFill>
                  <a:schemeClr val="tx1"/>
                </a:solidFill>
              </a:rPr>
              <a:t>Now he who received seed among the thorns is he who hears the word, and the cares of this world and the deceitfulness of riches choke the word, and he becomes unfruitful.</a:t>
            </a:r>
          </a:p>
          <a:p>
            <a:endParaRPr lang="en-US" dirty="0"/>
          </a:p>
        </p:txBody>
      </p:sp>
    </p:spTree>
    <p:extLst>
      <p:ext uri="{BB962C8B-B14F-4D97-AF65-F5344CB8AC3E}">
        <p14:creationId xmlns:p14="http://schemas.microsoft.com/office/powerpoint/2010/main" val="40552128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01F72D-8D91-401C-B506-8D29AA219819}"/>
              </a:ext>
            </a:extLst>
          </p:cNvPr>
          <p:cNvSpPr>
            <a:spLocks noGrp="1"/>
          </p:cNvSpPr>
          <p:nvPr>
            <p:ph idx="1"/>
          </p:nvPr>
        </p:nvSpPr>
        <p:spPr/>
        <p:txBody>
          <a:bodyPr/>
          <a:lstStyle/>
          <a:p>
            <a:pPr algn="ctr"/>
            <a:r>
              <a:rPr lang="en-US" sz="4800" dirty="0">
                <a:solidFill>
                  <a:schemeClr val="tx1"/>
                </a:solidFill>
              </a:rPr>
              <a:t>Often, we tend to become distracted by many relatively unimportant cares, and do not care enough about the things we ought to.</a:t>
            </a:r>
          </a:p>
          <a:p>
            <a:endParaRPr lang="en-US" dirty="0"/>
          </a:p>
        </p:txBody>
      </p:sp>
    </p:spTree>
    <p:extLst>
      <p:ext uri="{BB962C8B-B14F-4D97-AF65-F5344CB8AC3E}">
        <p14:creationId xmlns:p14="http://schemas.microsoft.com/office/powerpoint/2010/main" val="3954598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59171-66D0-40D1-A067-5361995F46BD}"/>
              </a:ext>
            </a:extLst>
          </p:cNvPr>
          <p:cNvSpPr>
            <a:spLocks noGrp="1"/>
          </p:cNvSpPr>
          <p:nvPr>
            <p:ph type="title"/>
          </p:nvPr>
        </p:nvSpPr>
        <p:spPr/>
        <p:txBody>
          <a:bodyPr>
            <a:normAutofit/>
          </a:bodyPr>
          <a:lstStyle/>
          <a:p>
            <a:pPr algn="ctr"/>
            <a:r>
              <a:rPr lang="en-US" sz="6000" b="1" dirty="0">
                <a:solidFill>
                  <a:schemeClr val="tx1"/>
                </a:solidFill>
              </a:rPr>
              <a:t>6. LEARN TO LIVE ONE DAY AT A TIME</a:t>
            </a:r>
            <a:endParaRPr lang="en-US" sz="6000" dirty="0">
              <a:solidFill>
                <a:schemeClr val="tx1"/>
              </a:solidFill>
            </a:endParaRPr>
          </a:p>
        </p:txBody>
      </p:sp>
    </p:spTree>
    <p:extLst>
      <p:ext uri="{BB962C8B-B14F-4D97-AF65-F5344CB8AC3E}">
        <p14:creationId xmlns:p14="http://schemas.microsoft.com/office/powerpoint/2010/main" val="3484163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EC2AAC-FAA3-4163-AF4D-5C42BB3BC143}"/>
              </a:ext>
            </a:extLst>
          </p:cNvPr>
          <p:cNvSpPr>
            <a:spLocks noGrp="1"/>
          </p:cNvSpPr>
          <p:nvPr>
            <p:ph type="title"/>
          </p:nvPr>
        </p:nvSpPr>
        <p:spPr/>
        <p:txBody>
          <a:bodyPr>
            <a:normAutofit/>
          </a:bodyPr>
          <a:lstStyle/>
          <a:p>
            <a:pPr algn="ctr"/>
            <a:r>
              <a:rPr lang="en-US" sz="6000" dirty="0">
                <a:solidFill>
                  <a:schemeClr val="tx1"/>
                </a:solidFill>
              </a:rPr>
              <a:t>“Proper use of today diminishes anxiety about tomorrow.”</a:t>
            </a:r>
          </a:p>
        </p:txBody>
      </p:sp>
    </p:spTree>
    <p:extLst>
      <p:ext uri="{BB962C8B-B14F-4D97-AF65-F5344CB8AC3E}">
        <p14:creationId xmlns:p14="http://schemas.microsoft.com/office/powerpoint/2010/main" val="13502821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7CDA2F6-45ED-4EC0-8BF7-97BC6F5044E6}"/>
              </a:ext>
            </a:extLst>
          </p:cNvPr>
          <p:cNvSpPr>
            <a:spLocks noGrp="1"/>
          </p:cNvSpPr>
          <p:nvPr>
            <p:ph idx="1"/>
          </p:nvPr>
        </p:nvSpPr>
        <p:spPr/>
        <p:txBody>
          <a:bodyPr>
            <a:normAutofit/>
          </a:bodyPr>
          <a:lstStyle/>
          <a:p>
            <a:pPr algn="ctr"/>
            <a:r>
              <a:rPr lang="en-US" sz="4800" b="1" dirty="0">
                <a:solidFill>
                  <a:schemeClr val="tx1"/>
                </a:solidFill>
              </a:rPr>
              <a:t>Matthew 6:34 </a:t>
            </a:r>
            <a:r>
              <a:rPr lang="en-US" sz="3200" b="1" dirty="0">
                <a:solidFill>
                  <a:schemeClr val="tx1"/>
                </a:solidFill>
              </a:rPr>
              <a:t>(NKJV), </a:t>
            </a:r>
            <a:r>
              <a:rPr lang="en-US" sz="4800" dirty="0">
                <a:solidFill>
                  <a:schemeClr val="tx1"/>
                </a:solidFill>
              </a:rPr>
              <a:t>Therefore do not worry about tomorrow, for tomorrow will worry about its own things. Sufficient for the day is its own trouble. </a:t>
            </a:r>
          </a:p>
        </p:txBody>
      </p:sp>
    </p:spTree>
    <p:extLst>
      <p:ext uri="{BB962C8B-B14F-4D97-AF65-F5344CB8AC3E}">
        <p14:creationId xmlns:p14="http://schemas.microsoft.com/office/powerpoint/2010/main" val="23036095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609174-53C0-4215-8DBD-8B4A9CFE4E0C}"/>
              </a:ext>
            </a:extLst>
          </p:cNvPr>
          <p:cNvSpPr>
            <a:spLocks noGrp="1"/>
          </p:cNvSpPr>
          <p:nvPr>
            <p:ph type="title"/>
          </p:nvPr>
        </p:nvSpPr>
        <p:spPr/>
        <p:txBody>
          <a:bodyPr>
            <a:normAutofit fontScale="90000"/>
          </a:bodyPr>
          <a:lstStyle/>
          <a:p>
            <a:pPr algn="ctr"/>
            <a:r>
              <a:rPr lang="en-US" dirty="0"/>
              <a:t> </a:t>
            </a:r>
            <a:r>
              <a:rPr lang="en-US" sz="6000" dirty="0">
                <a:solidFill>
                  <a:schemeClr val="tx1"/>
                </a:solidFill>
              </a:rPr>
              <a:t>“Anxiety does not empty tomorrow of its worries and sorrows; it only empties today of its strengths.”</a:t>
            </a:r>
          </a:p>
        </p:txBody>
      </p:sp>
      <p:sp>
        <p:nvSpPr>
          <p:cNvPr id="4" name="Text Placeholder 2">
            <a:extLst>
              <a:ext uri="{FF2B5EF4-FFF2-40B4-BE49-F238E27FC236}">
                <a16:creationId xmlns:a16="http://schemas.microsoft.com/office/drawing/2014/main" id="{F3B9E84F-D827-46AA-BF32-00F85F093D93}"/>
              </a:ext>
            </a:extLst>
          </p:cNvPr>
          <p:cNvSpPr txBox="1">
            <a:spLocks/>
          </p:cNvSpPr>
          <p:nvPr/>
        </p:nvSpPr>
        <p:spPr>
          <a:xfrm>
            <a:off x="1249680" y="4815840"/>
            <a:ext cx="10058400" cy="1143000"/>
          </a:xfrm>
          <a:prstGeom prst="rect">
            <a:avLst/>
          </a:prstGeom>
        </p:spPr>
        <p:txBody>
          <a:bodyPr vert="horz" lIns="91440" tIns="45720" rIns="91440" bIns="45720" rtlCol="0" anchor="t" anchorCtr="0">
            <a:normAutofit/>
          </a:bodyPr>
          <a:lstStyle>
            <a:lvl1pPr marL="0" indent="0" algn="l" defTabSz="914400" rtl="0" eaLnBrk="1" latinLnBrk="0" hangingPunct="1">
              <a:lnSpc>
                <a:spcPct val="10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1"/>
                </a:solidFill>
                <a:latin typeface="+mn-lt"/>
                <a:ea typeface="+mn-ea"/>
                <a:cs typeface="+mn-cs"/>
              </a:defRPr>
            </a:lvl1pPr>
            <a:lvl2pPr marL="457200" indent="0" algn="l" defTabSz="914400" rtl="0" eaLnBrk="1" latinLnBrk="0" hangingPunct="1">
              <a:lnSpc>
                <a:spcPct val="100000"/>
              </a:lnSpc>
              <a:spcBef>
                <a:spcPts val="200"/>
              </a:spcBef>
              <a:spcAft>
                <a:spcPts val="400"/>
              </a:spcAft>
              <a:buClrTx/>
              <a:buFont typeface="Calibri" pitchFamily="34" charset="0"/>
              <a:buNone/>
              <a:defRPr sz="1800" kern="1200">
                <a:solidFill>
                  <a:schemeClr val="tx1">
                    <a:tint val="75000"/>
                  </a:schemeClr>
                </a:solidFill>
                <a:latin typeface="+mn-lt"/>
                <a:ea typeface="+mn-ea"/>
                <a:cs typeface="+mn-cs"/>
              </a:defRPr>
            </a:lvl2pPr>
            <a:lvl3pPr marL="914400" indent="0" algn="l" defTabSz="914400" rtl="0" eaLnBrk="1" latinLnBrk="0" hangingPunct="1">
              <a:lnSpc>
                <a:spcPct val="100000"/>
              </a:lnSpc>
              <a:spcBef>
                <a:spcPts val="200"/>
              </a:spcBef>
              <a:spcAft>
                <a:spcPts val="400"/>
              </a:spcAft>
              <a:buClrTx/>
              <a:buFont typeface="Calibri" pitchFamily="34" charset="0"/>
              <a:buNone/>
              <a:defRPr sz="1600" kern="1200">
                <a:solidFill>
                  <a:schemeClr val="tx1">
                    <a:tint val="75000"/>
                  </a:schemeClr>
                </a:solidFill>
                <a:latin typeface="+mn-lt"/>
                <a:ea typeface="+mn-ea"/>
                <a:cs typeface="+mn-cs"/>
              </a:defRPr>
            </a:lvl3pPr>
            <a:lvl4pPr marL="1371600" indent="0" algn="l" defTabSz="914400" rtl="0" eaLnBrk="1" latinLnBrk="0" hangingPunct="1">
              <a:lnSpc>
                <a:spcPct val="100000"/>
              </a:lnSpc>
              <a:spcBef>
                <a:spcPts val="200"/>
              </a:spcBef>
              <a:spcAft>
                <a:spcPts val="400"/>
              </a:spcAft>
              <a:buClrTx/>
              <a:buFont typeface="Calibri" pitchFamily="34" charset="0"/>
              <a:buNone/>
              <a:defRPr sz="1400" kern="1200">
                <a:solidFill>
                  <a:schemeClr val="tx1">
                    <a:tint val="75000"/>
                  </a:schemeClr>
                </a:solidFill>
                <a:latin typeface="+mn-lt"/>
                <a:ea typeface="+mn-ea"/>
                <a:cs typeface="+mn-cs"/>
              </a:defRPr>
            </a:lvl4pPr>
            <a:lvl5pPr marL="1828800" indent="0" algn="l" defTabSz="914400" rtl="0" eaLnBrk="1" latinLnBrk="0" hangingPunct="1">
              <a:lnSpc>
                <a:spcPct val="100000"/>
              </a:lnSpc>
              <a:spcBef>
                <a:spcPts val="200"/>
              </a:spcBef>
              <a:spcAft>
                <a:spcPts val="400"/>
              </a:spcAft>
              <a:buClrTx/>
              <a:buFont typeface="Calibri" pitchFamily="34" charset="0"/>
              <a:buNone/>
              <a:defRPr sz="14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accent1"/>
              </a:buClr>
              <a:buFont typeface="Calibri" pitchFamily="34" charset="0"/>
              <a:buNone/>
              <a:defRPr sz="1400" kern="1200">
                <a:solidFill>
                  <a:schemeClr val="tx1">
                    <a:tint val="75000"/>
                  </a:schemeClr>
                </a:solidFill>
                <a:latin typeface="+mn-lt"/>
                <a:ea typeface="+mn-ea"/>
                <a:cs typeface="+mn-cs"/>
              </a:defRPr>
            </a:lvl9pPr>
          </a:lstStyle>
          <a:p>
            <a:endParaRPr lang="en-US" dirty="0"/>
          </a:p>
        </p:txBody>
      </p:sp>
    </p:spTree>
    <p:extLst>
      <p:ext uri="{BB962C8B-B14F-4D97-AF65-F5344CB8AC3E}">
        <p14:creationId xmlns:p14="http://schemas.microsoft.com/office/powerpoint/2010/main" val="248964615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08FC91-7AE7-438B-AC02-2FCEED0C835F}"/>
              </a:ext>
            </a:extLst>
          </p:cNvPr>
          <p:cNvSpPr>
            <a:spLocks noGrp="1"/>
          </p:cNvSpPr>
          <p:nvPr>
            <p:ph type="title"/>
          </p:nvPr>
        </p:nvSpPr>
        <p:spPr/>
        <p:txBody>
          <a:bodyPr>
            <a:normAutofit/>
          </a:bodyPr>
          <a:lstStyle/>
          <a:p>
            <a:pPr algn="ctr"/>
            <a:r>
              <a:rPr lang="en-US" sz="6000" dirty="0">
                <a:solidFill>
                  <a:schemeClr val="tx1"/>
                </a:solidFill>
              </a:rPr>
              <a:t>“Worry is the interest paid on trouble before it falls due.”</a:t>
            </a:r>
          </a:p>
        </p:txBody>
      </p:sp>
    </p:spTree>
    <p:extLst>
      <p:ext uri="{BB962C8B-B14F-4D97-AF65-F5344CB8AC3E}">
        <p14:creationId xmlns:p14="http://schemas.microsoft.com/office/powerpoint/2010/main" val="1307136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96A77C9-D9D9-497C-954A-9CE463FE125A}"/>
              </a:ext>
            </a:extLst>
          </p:cNvPr>
          <p:cNvSpPr>
            <a:spLocks noGrp="1"/>
          </p:cNvSpPr>
          <p:nvPr>
            <p:ph idx="1"/>
          </p:nvPr>
        </p:nvSpPr>
        <p:spPr/>
        <p:txBody>
          <a:bodyPr>
            <a:normAutofit/>
          </a:bodyPr>
          <a:lstStyle/>
          <a:p>
            <a:pPr algn="ctr"/>
            <a:r>
              <a:rPr lang="en-US" sz="5400" dirty="0">
                <a:solidFill>
                  <a:schemeClr val="tx1"/>
                </a:solidFill>
              </a:rPr>
              <a:t>If you desire to be </a:t>
            </a:r>
            <a:r>
              <a:rPr lang="en-US" sz="5400" b="1" dirty="0">
                <a:solidFill>
                  <a:schemeClr val="tx1"/>
                </a:solidFill>
              </a:rPr>
              <a:t>spiritually deep</a:t>
            </a:r>
            <a:r>
              <a:rPr lang="en-US" sz="5400" dirty="0">
                <a:solidFill>
                  <a:schemeClr val="tx1"/>
                </a:solidFill>
              </a:rPr>
              <a:t>, then become </a:t>
            </a:r>
            <a:r>
              <a:rPr lang="en-US" sz="5400" b="1" dirty="0">
                <a:solidFill>
                  <a:schemeClr val="tx1"/>
                </a:solidFill>
              </a:rPr>
              <a:t>deeply rooted</a:t>
            </a:r>
            <a:r>
              <a:rPr lang="en-US" sz="5400" dirty="0">
                <a:solidFill>
                  <a:schemeClr val="tx1"/>
                </a:solidFill>
              </a:rPr>
              <a:t> in God through His Word, the Bible. </a:t>
            </a:r>
          </a:p>
        </p:txBody>
      </p:sp>
    </p:spTree>
    <p:extLst>
      <p:ext uri="{BB962C8B-B14F-4D97-AF65-F5344CB8AC3E}">
        <p14:creationId xmlns:p14="http://schemas.microsoft.com/office/powerpoint/2010/main" val="31700043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E8907-8207-48A9-A481-EB2264AABDE8}"/>
              </a:ext>
            </a:extLst>
          </p:cNvPr>
          <p:cNvSpPr>
            <a:spLocks noGrp="1"/>
          </p:cNvSpPr>
          <p:nvPr>
            <p:ph type="title"/>
          </p:nvPr>
        </p:nvSpPr>
        <p:spPr/>
        <p:txBody>
          <a:bodyPr>
            <a:normAutofit/>
          </a:bodyPr>
          <a:lstStyle/>
          <a:p>
            <a:pPr algn="ctr"/>
            <a:r>
              <a:rPr lang="en-US" sz="7200" b="1" dirty="0">
                <a:solidFill>
                  <a:schemeClr val="tx1"/>
                </a:solidFill>
              </a:rPr>
              <a:t>7. STAY BUSY</a:t>
            </a:r>
            <a:endParaRPr lang="en-US" sz="7200" dirty="0">
              <a:solidFill>
                <a:schemeClr val="tx1"/>
              </a:solidFill>
            </a:endParaRPr>
          </a:p>
        </p:txBody>
      </p:sp>
    </p:spTree>
    <p:extLst>
      <p:ext uri="{BB962C8B-B14F-4D97-AF65-F5344CB8AC3E}">
        <p14:creationId xmlns:p14="http://schemas.microsoft.com/office/powerpoint/2010/main" val="25693645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E66F87E-2B79-47DC-A1F1-4727FD048097}"/>
              </a:ext>
            </a:extLst>
          </p:cNvPr>
          <p:cNvSpPr>
            <a:spLocks noGrp="1"/>
          </p:cNvSpPr>
          <p:nvPr>
            <p:ph idx="1"/>
          </p:nvPr>
        </p:nvSpPr>
        <p:spPr/>
        <p:txBody>
          <a:bodyPr/>
          <a:lstStyle/>
          <a:p>
            <a:pPr algn="ctr"/>
            <a:r>
              <a:rPr lang="en-US" sz="3600" b="1" dirty="0">
                <a:solidFill>
                  <a:schemeClr val="tx1"/>
                </a:solidFill>
              </a:rPr>
              <a:t>Philippians 2:12-13 (NIV),  </a:t>
            </a:r>
            <a:r>
              <a:rPr lang="en-US" sz="3600" dirty="0">
                <a:solidFill>
                  <a:schemeClr val="tx1"/>
                </a:solidFill>
              </a:rPr>
              <a:t>“Therefore, my dear friends, as you have always obeyed—not only in my presence, but now much more in my absence—continue to work out your salvation with fear and trembling, for it is God who works in you to will and to act according to his good purpose.” </a:t>
            </a:r>
          </a:p>
          <a:p>
            <a:endParaRPr lang="en-US" dirty="0"/>
          </a:p>
        </p:txBody>
      </p:sp>
    </p:spTree>
    <p:extLst>
      <p:ext uri="{BB962C8B-B14F-4D97-AF65-F5344CB8AC3E}">
        <p14:creationId xmlns:p14="http://schemas.microsoft.com/office/powerpoint/2010/main" val="113936508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3FE697-B129-46A8-8336-2E11D9A8D2A3}"/>
              </a:ext>
            </a:extLst>
          </p:cNvPr>
          <p:cNvSpPr>
            <a:spLocks noGrp="1"/>
          </p:cNvSpPr>
          <p:nvPr>
            <p:ph idx="1"/>
          </p:nvPr>
        </p:nvSpPr>
        <p:spPr/>
        <p:txBody>
          <a:bodyPr/>
          <a:lstStyle/>
          <a:p>
            <a:pPr algn="ctr"/>
            <a:r>
              <a:rPr lang="en-US" sz="5400" dirty="0">
                <a:solidFill>
                  <a:schemeClr val="tx1"/>
                </a:solidFill>
              </a:rPr>
              <a:t>Idleness opens various doors of opportunity for the devil to enter. </a:t>
            </a:r>
            <a:r>
              <a:rPr lang="en-US" sz="5400" b="1" dirty="0">
                <a:solidFill>
                  <a:schemeClr val="tx1"/>
                </a:solidFill>
              </a:rPr>
              <a:t>"An idle mind is the devil's playground"</a:t>
            </a:r>
            <a:endParaRPr lang="en-US" sz="5400" dirty="0">
              <a:solidFill>
                <a:schemeClr val="tx1"/>
              </a:solidFill>
            </a:endParaRPr>
          </a:p>
          <a:p>
            <a:endParaRPr lang="en-US" dirty="0"/>
          </a:p>
        </p:txBody>
      </p:sp>
    </p:spTree>
    <p:extLst>
      <p:ext uri="{BB962C8B-B14F-4D97-AF65-F5344CB8AC3E}">
        <p14:creationId xmlns:p14="http://schemas.microsoft.com/office/powerpoint/2010/main" val="16285938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8974B5-4B37-40A8-8825-1FDE853911F8}"/>
              </a:ext>
            </a:extLst>
          </p:cNvPr>
          <p:cNvSpPr>
            <a:spLocks noGrp="1"/>
          </p:cNvSpPr>
          <p:nvPr>
            <p:ph idx="1"/>
          </p:nvPr>
        </p:nvSpPr>
        <p:spPr/>
        <p:txBody>
          <a:bodyPr>
            <a:normAutofit lnSpcReduction="10000"/>
          </a:bodyPr>
          <a:lstStyle/>
          <a:p>
            <a:pPr algn="ctr"/>
            <a:r>
              <a:rPr lang="en-US" sz="4800" b="1" dirty="0">
                <a:solidFill>
                  <a:schemeClr val="tx1"/>
                </a:solidFill>
              </a:rPr>
              <a:t>1 Timothy 5:13 </a:t>
            </a:r>
            <a:r>
              <a:rPr lang="en-US" sz="3600" b="1" dirty="0">
                <a:solidFill>
                  <a:schemeClr val="tx1"/>
                </a:solidFill>
              </a:rPr>
              <a:t>(NET),</a:t>
            </a:r>
            <a:r>
              <a:rPr lang="en-US" sz="3600" dirty="0">
                <a:solidFill>
                  <a:schemeClr val="tx1"/>
                </a:solidFill>
              </a:rPr>
              <a:t>  </a:t>
            </a:r>
            <a:r>
              <a:rPr lang="en-US" sz="4800" dirty="0">
                <a:solidFill>
                  <a:schemeClr val="tx1"/>
                </a:solidFill>
              </a:rPr>
              <a:t>And besides that, going around from house to house they learn to be lazy, and they are not only lazy, but also gossips and busybodies, talking about things they should not.</a:t>
            </a:r>
          </a:p>
          <a:p>
            <a:endParaRPr lang="en-US" dirty="0"/>
          </a:p>
        </p:txBody>
      </p:sp>
    </p:spTree>
    <p:extLst>
      <p:ext uri="{BB962C8B-B14F-4D97-AF65-F5344CB8AC3E}">
        <p14:creationId xmlns:p14="http://schemas.microsoft.com/office/powerpoint/2010/main" val="31178754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AA33EE-2286-4828-B0A9-A1784CA0C93F}"/>
              </a:ext>
            </a:extLst>
          </p:cNvPr>
          <p:cNvSpPr>
            <a:spLocks noGrp="1"/>
          </p:cNvSpPr>
          <p:nvPr>
            <p:ph idx="1"/>
          </p:nvPr>
        </p:nvSpPr>
        <p:spPr>
          <a:xfrm>
            <a:off x="1097279" y="2108201"/>
            <a:ext cx="10233329" cy="3760891"/>
          </a:xfrm>
        </p:spPr>
        <p:txBody>
          <a:bodyPr/>
          <a:lstStyle/>
          <a:p>
            <a:pPr algn="ctr"/>
            <a:r>
              <a:rPr lang="en-US" dirty="0"/>
              <a:t> </a:t>
            </a:r>
            <a:r>
              <a:rPr lang="en-US" sz="5400" dirty="0">
                <a:solidFill>
                  <a:schemeClr val="tx1"/>
                </a:solidFill>
              </a:rPr>
              <a:t>“Blessed is the person who is too busy to worry in the daytime, and too sleepy to worry at night.”</a:t>
            </a:r>
          </a:p>
          <a:p>
            <a:endParaRPr lang="en-US" dirty="0"/>
          </a:p>
        </p:txBody>
      </p:sp>
    </p:spTree>
    <p:extLst>
      <p:ext uri="{BB962C8B-B14F-4D97-AF65-F5344CB8AC3E}">
        <p14:creationId xmlns:p14="http://schemas.microsoft.com/office/powerpoint/2010/main" val="6676269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863BB7-CC51-4159-B327-8E7DDA1C2ECF}"/>
              </a:ext>
            </a:extLst>
          </p:cNvPr>
          <p:cNvSpPr>
            <a:spLocks noGrp="1"/>
          </p:cNvSpPr>
          <p:nvPr>
            <p:ph idx="1"/>
          </p:nvPr>
        </p:nvSpPr>
        <p:spPr/>
        <p:txBody>
          <a:bodyPr/>
          <a:lstStyle/>
          <a:p>
            <a:pPr algn="ctr"/>
            <a:r>
              <a:rPr lang="en-US" sz="5400" dirty="0">
                <a:solidFill>
                  <a:schemeClr val="tx1"/>
                </a:solidFill>
              </a:rPr>
              <a:t>“Our great business in life is not to see what lies dimly at a distance, but to do what lies clearly at hand.” </a:t>
            </a:r>
          </a:p>
          <a:p>
            <a:endParaRPr lang="en-US" dirty="0"/>
          </a:p>
        </p:txBody>
      </p:sp>
    </p:spTree>
    <p:extLst>
      <p:ext uri="{BB962C8B-B14F-4D97-AF65-F5344CB8AC3E}">
        <p14:creationId xmlns:p14="http://schemas.microsoft.com/office/powerpoint/2010/main" val="64004562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999B8C-D45F-481E-BC06-E224C8041103}"/>
              </a:ext>
            </a:extLst>
          </p:cNvPr>
          <p:cNvSpPr>
            <a:spLocks noGrp="1"/>
          </p:cNvSpPr>
          <p:nvPr>
            <p:ph type="title"/>
          </p:nvPr>
        </p:nvSpPr>
        <p:spPr/>
        <p:txBody>
          <a:bodyPr>
            <a:normAutofit/>
          </a:bodyPr>
          <a:lstStyle/>
          <a:p>
            <a:pPr algn="ctr"/>
            <a:r>
              <a:rPr lang="en-US" sz="5400" b="1" dirty="0">
                <a:solidFill>
                  <a:schemeClr val="tx1"/>
                </a:solidFill>
              </a:rPr>
              <a:t>8. LEARN CONTENTMENT</a:t>
            </a:r>
            <a:endParaRPr lang="en-US" sz="5400" dirty="0">
              <a:solidFill>
                <a:schemeClr val="tx1"/>
              </a:solidFill>
            </a:endParaRPr>
          </a:p>
        </p:txBody>
      </p:sp>
    </p:spTree>
    <p:extLst>
      <p:ext uri="{BB962C8B-B14F-4D97-AF65-F5344CB8AC3E}">
        <p14:creationId xmlns:p14="http://schemas.microsoft.com/office/powerpoint/2010/main" val="16380952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4EB017-EDFC-4B8E-A267-EBF411ACE79B}"/>
              </a:ext>
            </a:extLst>
          </p:cNvPr>
          <p:cNvSpPr>
            <a:spLocks noGrp="1"/>
          </p:cNvSpPr>
          <p:nvPr>
            <p:ph type="title"/>
          </p:nvPr>
        </p:nvSpPr>
        <p:spPr/>
        <p:txBody>
          <a:bodyPr>
            <a:normAutofit/>
          </a:bodyPr>
          <a:lstStyle/>
          <a:p>
            <a:pPr algn="ctr"/>
            <a:r>
              <a:rPr lang="en-US" sz="6000" dirty="0">
                <a:solidFill>
                  <a:schemeClr val="tx1"/>
                </a:solidFill>
              </a:rPr>
              <a:t>Anxiety often comes from having too much, rather than too little. </a:t>
            </a:r>
          </a:p>
        </p:txBody>
      </p:sp>
    </p:spTree>
    <p:extLst>
      <p:ext uri="{BB962C8B-B14F-4D97-AF65-F5344CB8AC3E}">
        <p14:creationId xmlns:p14="http://schemas.microsoft.com/office/powerpoint/2010/main" val="44695657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99207B-806C-49B4-9B58-28386D6A5D7B}"/>
              </a:ext>
            </a:extLst>
          </p:cNvPr>
          <p:cNvSpPr>
            <a:spLocks noGrp="1"/>
          </p:cNvSpPr>
          <p:nvPr>
            <p:ph idx="1"/>
          </p:nvPr>
        </p:nvSpPr>
        <p:spPr/>
        <p:txBody>
          <a:bodyPr/>
          <a:lstStyle/>
          <a:p>
            <a:pPr algn="ctr"/>
            <a:r>
              <a:rPr lang="en-US" sz="4800" b="1" dirty="0">
                <a:solidFill>
                  <a:schemeClr val="tx1"/>
                </a:solidFill>
              </a:rPr>
              <a:t>Ecclesiastes 5:12, </a:t>
            </a:r>
            <a:r>
              <a:rPr lang="en-US" sz="4800" dirty="0">
                <a:solidFill>
                  <a:schemeClr val="tx1"/>
                </a:solidFill>
              </a:rPr>
              <a:t>The sleep of a laboring man is sweet, whether he eats little or much; But the abundance of the rich will not permit him to sleep.</a:t>
            </a:r>
          </a:p>
          <a:p>
            <a:endParaRPr lang="en-US" dirty="0"/>
          </a:p>
        </p:txBody>
      </p:sp>
    </p:spTree>
    <p:extLst>
      <p:ext uri="{BB962C8B-B14F-4D97-AF65-F5344CB8AC3E}">
        <p14:creationId xmlns:p14="http://schemas.microsoft.com/office/powerpoint/2010/main" val="101829169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1CC138-4B8E-49D2-8D52-C15124CB725F}"/>
              </a:ext>
            </a:extLst>
          </p:cNvPr>
          <p:cNvSpPr>
            <a:spLocks noGrp="1"/>
          </p:cNvSpPr>
          <p:nvPr>
            <p:ph type="title"/>
          </p:nvPr>
        </p:nvSpPr>
        <p:spPr/>
        <p:txBody>
          <a:bodyPr>
            <a:normAutofit/>
          </a:bodyPr>
          <a:lstStyle/>
          <a:p>
            <a:pPr algn="ctr"/>
            <a:r>
              <a:rPr lang="en-US" sz="6000" dirty="0">
                <a:solidFill>
                  <a:schemeClr val="tx1"/>
                </a:solidFill>
              </a:rPr>
              <a:t>“Our wealth depends not so much on what we have, as what we can do without.”</a:t>
            </a:r>
          </a:p>
        </p:txBody>
      </p:sp>
    </p:spTree>
    <p:extLst>
      <p:ext uri="{BB962C8B-B14F-4D97-AF65-F5344CB8AC3E}">
        <p14:creationId xmlns:p14="http://schemas.microsoft.com/office/powerpoint/2010/main" val="11966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A291C6-ADC1-4DF0-81FC-B33BB411D01D}"/>
              </a:ext>
            </a:extLst>
          </p:cNvPr>
          <p:cNvSpPr>
            <a:spLocks noGrp="1"/>
          </p:cNvSpPr>
          <p:nvPr>
            <p:ph type="ctrTitle"/>
          </p:nvPr>
        </p:nvSpPr>
        <p:spPr/>
        <p:txBody>
          <a:bodyPr>
            <a:normAutofit/>
          </a:bodyPr>
          <a:lstStyle/>
          <a:p>
            <a:pPr algn="ctr"/>
            <a:r>
              <a:rPr lang="en-US" sz="6000" b="1" dirty="0">
                <a:solidFill>
                  <a:schemeClr val="tx1"/>
                </a:solidFill>
              </a:rPr>
              <a:t>EIGHT PRACTICAL WAYS TO OVERCOME ANXIETY</a:t>
            </a:r>
            <a:br>
              <a:rPr lang="en-US" sz="6000" dirty="0">
                <a:solidFill>
                  <a:schemeClr val="tx1"/>
                </a:solidFill>
              </a:rPr>
            </a:br>
            <a:r>
              <a:rPr lang="en-US" sz="4000" dirty="0">
                <a:solidFill>
                  <a:schemeClr val="tx1"/>
                </a:solidFill>
                <a:latin typeface="+mn-lt"/>
                <a:ea typeface="Arial Unicode MS" panose="020B0604020202020204" pitchFamily="34" charset="-128"/>
                <a:cs typeface="Arial Unicode MS" panose="020B0604020202020204" pitchFamily="34" charset="-128"/>
              </a:rPr>
              <a:t>Lesson Four</a:t>
            </a:r>
          </a:p>
        </p:txBody>
      </p:sp>
    </p:spTree>
    <p:extLst>
      <p:ext uri="{BB962C8B-B14F-4D97-AF65-F5344CB8AC3E}">
        <p14:creationId xmlns:p14="http://schemas.microsoft.com/office/powerpoint/2010/main" val="25320728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24218-A80A-49C7-8E5F-002603E95BBC}"/>
              </a:ext>
            </a:extLst>
          </p:cNvPr>
          <p:cNvSpPr>
            <a:spLocks noGrp="1"/>
          </p:cNvSpPr>
          <p:nvPr>
            <p:ph type="title"/>
          </p:nvPr>
        </p:nvSpPr>
        <p:spPr/>
        <p:txBody>
          <a:bodyPr/>
          <a:lstStyle/>
          <a:p>
            <a:pPr algn="ctr"/>
            <a:r>
              <a:rPr lang="en-US" b="1" dirty="0">
                <a:solidFill>
                  <a:schemeClr val="tx1"/>
                </a:solidFill>
              </a:rPr>
              <a:t>Focus on putting your trust in God</a:t>
            </a:r>
          </a:p>
        </p:txBody>
      </p:sp>
      <p:sp>
        <p:nvSpPr>
          <p:cNvPr id="3" name="Content Placeholder 2">
            <a:extLst>
              <a:ext uri="{FF2B5EF4-FFF2-40B4-BE49-F238E27FC236}">
                <a16:creationId xmlns:a16="http://schemas.microsoft.com/office/drawing/2014/main" id="{4A570AD7-C3CE-4180-A46C-65A739755233}"/>
              </a:ext>
            </a:extLst>
          </p:cNvPr>
          <p:cNvSpPr>
            <a:spLocks noGrp="1"/>
          </p:cNvSpPr>
          <p:nvPr>
            <p:ph idx="1"/>
          </p:nvPr>
        </p:nvSpPr>
        <p:spPr/>
        <p:txBody>
          <a:bodyPr/>
          <a:lstStyle/>
          <a:p>
            <a:pPr algn="ctr"/>
            <a:r>
              <a:rPr lang="en-US" sz="5400" b="1" dirty="0">
                <a:solidFill>
                  <a:schemeClr val="tx1"/>
                </a:solidFill>
              </a:rPr>
              <a:t>Psalm 9:10 </a:t>
            </a:r>
            <a:r>
              <a:rPr lang="en-US" sz="4000" b="1" dirty="0">
                <a:solidFill>
                  <a:schemeClr val="tx1"/>
                </a:solidFill>
              </a:rPr>
              <a:t>(KJV),</a:t>
            </a:r>
            <a:r>
              <a:rPr lang="en-US" sz="4000" dirty="0">
                <a:solidFill>
                  <a:schemeClr val="tx1"/>
                </a:solidFill>
              </a:rPr>
              <a:t> </a:t>
            </a:r>
            <a:r>
              <a:rPr lang="en-US" sz="5400" dirty="0">
                <a:solidFill>
                  <a:schemeClr val="tx1"/>
                </a:solidFill>
              </a:rPr>
              <a:t>“And they that know Thy name will put their trust in Thee: for thou, LORD, hast not forsaken them that seek Thee.”</a:t>
            </a:r>
          </a:p>
          <a:p>
            <a:endParaRPr lang="en-US" dirty="0"/>
          </a:p>
        </p:txBody>
      </p:sp>
    </p:spTree>
    <p:extLst>
      <p:ext uri="{BB962C8B-B14F-4D97-AF65-F5344CB8AC3E}">
        <p14:creationId xmlns:p14="http://schemas.microsoft.com/office/powerpoint/2010/main" val="105109409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DA86C26-DD9B-4AE1-A6D3-9F5406A01C8C}"/>
              </a:ext>
            </a:extLst>
          </p:cNvPr>
          <p:cNvSpPr>
            <a:spLocks noGrp="1"/>
          </p:cNvSpPr>
          <p:nvPr>
            <p:ph idx="1"/>
          </p:nvPr>
        </p:nvSpPr>
        <p:spPr/>
        <p:txBody>
          <a:bodyPr>
            <a:normAutofit fontScale="92500"/>
          </a:bodyPr>
          <a:lstStyle/>
          <a:p>
            <a:pPr algn="ctr"/>
            <a:r>
              <a:rPr lang="en-US" sz="4800" dirty="0">
                <a:solidFill>
                  <a:schemeClr val="tx1"/>
                </a:solidFill>
              </a:rPr>
              <a:t>Read the Bible, Pray, Be Realistic, Be Flexible, Focus on the good cares, minimize the unnecessary ones, Learn to live one day at a time, Stay Busy, and </a:t>
            </a:r>
            <a:r>
              <a:rPr lang="en-US" sz="4800">
                <a:solidFill>
                  <a:schemeClr val="tx1"/>
                </a:solidFill>
              </a:rPr>
              <a:t>Learn Contentment.</a:t>
            </a:r>
            <a:endParaRPr lang="en-US" sz="4800" dirty="0">
              <a:solidFill>
                <a:schemeClr val="tx1"/>
              </a:solidFill>
            </a:endParaRPr>
          </a:p>
          <a:p>
            <a:r>
              <a:rPr lang="en-US" dirty="0"/>
              <a:t> </a:t>
            </a:r>
          </a:p>
          <a:p>
            <a:endParaRPr lang="en-US" dirty="0"/>
          </a:p>
        </p:txBody>
      </p:sp>
    </p:spTree>
    <p:extLst>
      <p:ext uri="{BB962C8B-B14F-4D97-AF65-F5344CB8AC3E}">
        <p14:creationId xmlns:p14="http://schemas.microsoft.com/office/powerpoint/2010/main" val="1204068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237973-640F-4B83-B6AF-DD6487285066}"/>
              </a:ext>
            </a:extLst>
          </p:cNvPr>
          <p:cNvSpPr>
            <a:spLocks noGrp="1"/>
          </p:cNvSpPr>
          <p:nvPr>
            <p:ph type="title"/>
          </p:nvPr>
        </p:nvSpPr>
        <p:spPr/>
        <p:txBody>
          <a:bodyPr/>
          <a:lstStyle/>
          <a:p>
            <a:pPr algn="ctr"/>
            <a:r>
              <a:rPr lang="en-US" b="1" dirty="0">
                <a:solidFill>
                  <a:schemeClr val="tx1"/>
                </a:solidFill>
              </a:rPr>
              <a:t>1.</a:t>
            </a:r>
            <a:r>
              <a:rPr lang="en-US" dirty="0">
                <a:solidFill>
                  <a:schemeClr val="tx1"/>
                </a:solidFill>
              </a:rPr>
              <a:t> </a:t>
            </a:r>
            <a:r>
              <a:rPr lang="en-US" sz="7200" b="1" dirty="0">
                <a:solidFill>
                  <a:schemeClr val="tx1"/>
                </a:solidFill>
              </a:rPr>
              <a:t>READ THE BIBLE </a:t>
            </a:r>
            <a:endParaRPr lang="en-US" sz="7200" dirty="0">
              <a:solidFill>
                <a:schemeClr val="tx1"/>
              </a:solidFill>
            </a:endParaRPr>
          </a:p>
        </p:txBody>
      </p:sp>
    </p:spTree>
    <p:extLst>
      <p:ext uri="{BB962C8B-B14F-4D97-AF65-F5344CB8AC3E}">
        <p14:creationId xmlns:p14="http://schemas.microsoft.com/office/powerpoint/2010/main" val="3267714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695B15-5792-4A75-BE51-36C5E52C0DBC}"/>
              </a:ext>
            </a:extLst>
          </p:cNvPr>
          <p:cNvSpPr>
            <a:spLocks noGrp="1"/>
          </p:cNvSpPr>
          <p:nvPr>
            <p:ph idx="1"/>
          </p:nvPr>
        </p:nvSpPr>
        <p:spPr>
          <a:xfrm>
            <a:off x="1444486" y="2108201"/>
            <a:ext cx="9369287" cy="3760891"/>
          </a:xfrm>
        </p:spPr>
        <p:txBody>
          <a:bodyPr>
            <a:normAutofit/>
          </a:bodyPr>
          <a:lstStyle/>
          <a:p>
            <a:pPr algn="ctr"/>
            <a:r>
              <a:rPr lang="en-US" sz="5400" b="1" dirty="0">
                <a:solidFill>
                  <a:schemeClr val="tx1"/>
                </a:solidFill>
              </a:rPr>
              <a:t>Isaiah 26:3 </a:t>
            </a:r>
            <a:r>
              <a:rPr lang="en-US" sz="3600" b="1" dirty="0">
                <a:solidFill>
                  <a:schemeClr val="tx1"/>
                </a:solidFill>
              </a:rPr>
              <a:t>(KJV), </a:t>
            </a:r>
            <a:r>
              <a:rPr lang="en-US" sz="5400" b="1" dirty="0">
                <a:solidFill>
                  <a:schemeClr val="tx1"/>
                </a:solidFill>
              </a:rPr>
              <a:t>Thou wilt keep him in perfect peace, </a:t>
            </a:r>
            <a:r>
              <a:rPr lang="en-US" sz="5400" dirty="0">
                <a:solidFill>
                  <a:schemeClr val="tx1"/>
                </a:solidFill>
              </a:rPr>
              <a:t>whose mind is stayed on Thee: because he </a:t>
            </a:r>
            <a:r>
              <a:rPr lang="en-US" sz="5400" dirty="0" err="1">
                <a:solidFill>
                  <a:schemeClr val="tx1"/>
                </a:solidFill>
              </a:rPr>
              <a:t>trusteth</a:t>
            </a:r>
            <a:r>
              <a:rPr lang="en-US" sz="5400" dirty="0">
                <a:solidFill>
                  <a:schemeClr val="tx1"/>
                </a:solidFill>
              </a:rPr>
              <a:t> in Thee. </a:t>
            </a:r>
          </a:p>
        </p:txBody>
      </p:sp>
    </p:spTree>
    <p:extLst>
      <p:ext uri="{BB962C8B-B14F-4D97-AF65-F5344CB8AC3E}">
        <p14:creationId xmlns:p14="http://schemas.microsoft.com/office/powerpoint/2010/main" val="23640711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2F8348-8CFD-43FA-81A6-76DB2C5EFA18}"/>
              </a:ext>
            </a:extLst>
          </p:cNvPr>
          <p:cNvSpPr>
            <a:spLocks noGrp="1"/>
          </p:cNvSpPr>
          <p:nvPr>
            <p:ph type="title"/>
          </p:nvPr>
        </p:nvSpPr>
        <p:spPr/>
        <p:txBody>
          <a:bodyPr>
            <a:normAutofit/>
          </a:bodyPr>
          <a:lstStyle/>
          <a:p>
            <a:pPr algn="ctr"/>
            <a:r>
              <a:rPr lang="en-US" sz="6600" b="1" dirty="0">
                <a:solidFill>
                  <a:schemeClr val="tx1"/>
                </a:solidFill>
              </a:rPr>
              <a:t>2. PRAY AND PETITION </a:t>
            </a:r>
            <a:endParaRPr lang="en-US" sz="6600" dirty="0">
              <a:solidFill>
                <a:schemeClr val="tx1"/>
              </a:solidFill>
            </a:endParaRPr>
          </a:p>
        </p:txBody>
      </p:sp>
    </p:spTree>
    <p:extLst>
      <p:ext uri="{BB962C8B-B14F-4D97-AF65-F5344CB8AC3E}">
        <p14:creationId xmlns:p14="http://schemas.microsoft.com/office/powerpoint/2010/main" val="3942822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BED5ED-F088-48F8-8933-F7541A8AB0AD}"/>
              </a:ext>
            </a:extLst>
          </p:cNvPr>
          <p:cNvSpPr>
            <a:spLocks noGrp="1"/>
          </p:cNvSpPr>
          <p:nvPr>
            <p:ph idx="1"/>
          </p:nvPr>
        </p:nvSpPr>
        <p:spPr>
          <a:xfrm>
            <a:off x="1097280" y="2108201"/>
            <a:ext cx="9981537" cy="3760891"/>
          </a:xfrm>
        </p:spPr>
        <p:txBody>
          <a:bodyPr>
            <a:normAutofit/>
          </a:bodyPr>
          <a:lstStyle/>
          <a:p>
            <a:pPr algn="ctr"/>
            <a:r>
              <a:rPr lang="en-US" sz="4800" b="1" dirty="0">
                <a:solidFill>
                  <a:schemeClr val="tx1"/>
                </a:solidFill>
              </a:rPr>
              <a:t>Philippians 4:6,</a:t>
            </a:r>
            <a:r>
              <a:rPr lang="en-US" sz="4800" dirty="0">
                <a:solidFill>
                  <a:schemeClr val="tx1"/>
                </a:solidFill>
              </a:rPr>
              <a:t> Don't worry about anything, but in everything, through prayer and petition with thanksgiving, let your requests be made known to God.”</a:t>
            </a:r>
          </a:p>
        </p:txBody>
      </p:sp>
    </p:spTree>
    <p:extLst>
      <p:ext uri="{BB962C8B-B14F-4D97-AF65-F5344CB8AC3E}">
        <p14:creationId xmlns:p14="http://schemas.microsoft.com/office/powerpoint/2010/main" val="26483853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7C9E8-9E51-4450-B3F6-D5FB34C6A8E0}"/>
              </a:ext>
            </a:extLst>
          </p:cNvPr>
          <p:cNvSpPr>
            <a:spLocks noGrp="1"/>
          </p:cNvSpPr>
          <p:nvPr>
            <p:ph type="title"/>
          </p:nvPr>
        </p:nvSpPr>
        <p:spPr/>
        <p:txBody>
          <a:bodyPr>
            <a:normAutofit/>
          </a:bodyPr>
          <a:lstStyle/>
          <a:p>
            <a:pPr algn="ctr"/>
            <a:r>
              <a:rPr lang="en-US" sz="5400" dirty="0">
                <a:solidFill>
                  <a:schemeClr val="tx1"/>
                </a:solidFill>
              </a:rPr>
              <a:t>“Worry causes stress. Prayer causes peace. Worry less, pray more.” </a:t>
            </a:r>
          </a:p>
        </p:txBody>
      </p:sp>
    </p:spTree>
    <p:extLst>
      <p:ext uri="{BB962C8B-B14F-4D97-AF65-F5344CB8AC3E}">
        <p14:creationId xmlns:p14="http://schemas.microsoft.com/office/powerpoint/2010/main" val="64750375"/>
      </p:ext>
    </p:extLst>
  </p:cSld>
  <p:clrMapOvr>
    <a:masterClrMapping/>
  </p:clrMapOvr>
</p:sld>
</file>

<file path=ppt/theme/theme1.xml><?xml version="1.0" encoding="utf-8"?>
<a:theme xmlns:a="http://schemas.openxmlformats.org/drawingml/2006/main" name="RetrospectVTI">
  <a:themeElements>
    <a:clrScheme name="AnalogousFromLightSeedLeftStep">
      <a:dk1>
        <a:srgbClr val="000000"/>
      </a:dk1>
      <a:lt1>
        <a:srgbClr val="FFFFFF"/>
      </a:lt1>
      <a:dk2>
        <a:srgbClr val="233E37"/>
      </a:dk2>
      <a:lt2>
        <a:srgbClr val="E8E7E2"/>
      </a:lt2>
      <a:accent1>
        <a:srgbClr val="969CC6"/>
      </a:accent1>
      <a:accent2>
        <a:srgbClr val="7F9EBA"/>
      </a:accent2>
      <a:accent3>
        <a:srgbClr val="83ABAD"/>
      </a:accent3>
      <a:accent4>
        <a:srgbClr val="76AD99"/>
      </a:accent4>
      <a:accent5>
        <a:srgbClr val="84AE8D"/>
      </a:accent5>
      <a:accent6>
        <a:srgbClr val="84B078"/>
      </a:accent6>
      <a:hlink>
        <a:srgbClr val="8A8453"/>
      </a:hlink>
      <a:folHlink>
        <a:srgbClr val="848484"/>
      </a:folHlink>
    </a:clrScheme>
    <a:fontScheme name="Retrospect">
      <a:majorFont>
        <a:latin typeface="Garamond"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aramond"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VTI" id="{ABE3C30C-0FC0-4450-828E-52DE70F1BCCB}" vid="{A6E2497D-935A-4CFD-B9FD-6DCB15FA68BF}"/>
    </a:ext>
  </a:extLst>
</a:theme>
</file>

<file path=docProps/app.xml><?xml version="1.0" encoding="utf-8"?>
<Properties xmlns="http://schemas.openxmlformats.org/officeDocument/2006/extended-properties" xmlns:vt="http://schemas.openxmlformats.org/officeDocument/2006/docPropsVTypes">
  <TotalTime>1065</TotalTime>
  <Words>1043</Words>
  <Application>Microsoft Office PowerPoint</Application>
  <PresentationFormat>Widescreen</PresentationFormat>
  <Paragraphs>45</Paragraphs>
  <Slides>41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41</vt:i4>
      </vt:variant>
    </vt:vector>
  </HeadingPairs>
  <TitlesOfParts>
    <vt:vector size="44" baseType="lpstr">
      <vt:lpstr>Calibri</vt:lpstr>
      <vt:lpstr>Garamond</vt:lpstr>
      <vt:lpstr>RetrospectVTI</vt:lpstr>
      <vt:lpstr> BE ANXIOUS FOR NOTHING</vt:lpstr>
      <vt:lpstr>PowerPoint Presentation</vt:lpstr>
      <vt:lpstr>PowerPoint Presentation</vt:lpstr>
      <vt:lpstr>EIGHT PRACTICAL WAYS TO OVERCOME ANXIETY Lesson Four</vt:lpstr>
      <vt:lpstr>1. READ THE BIBLE </vt:lpstr>
      <vt:lpstr>PowerPoint Presentation</vt:lpstr>
      <vt:lpstr>2. PRAY AND PETITION </vt:lpstr>
      <vt:lpstr>PowerPoint Presentation</vt:lpstr>
      <vt:lpstr>“Worry causes stress. Prayer causes peace. Worry less, pray more.” </vt:lpstr>
      <vt:lpstr>3. BE REALISTIC</vt:lpstr>
      <vt:lpstr>To be realistic is to have a good grip on the reality of a situation and understand what can and cannot be done. </vt:lpstr>
      <vt:lpstr>PowerPoint Presentation</vt:lpstr>
      <vt:lpstr> “The art of being wise is the art of knowing what to overlook.”  William James </vt:lpstr>
      <vt:lpstr>PowerPoint Presentation</vt:lpstr>
      <vt:lpstr>PowerPoint Presentation</vt:lpstr>
      <vt:lpstr>4. BE FLEXIBLE</vt:lpstr>
      <vt:lpstr>Change is unavoidable; we have got to be resilient, adaptable, adjustable. </vt:lpstr>
      <vt:lpstr>PowerPoint Presentation</vt:lpstr>
      <vt:lpstr>Under stress, if we cannot bend, we will surely break. </vt:lpstr>
      <vt:lpstr>Wisdom can tell us when to change and when to hold our ground.</vt:lpstr>
      <vt:lpstr>5. FOCUS ON THE GOOD CARES, MINIMIZE THE UNNECESSARY ONES.</vt:lpstr>
      <vt:lpstr>PowerPoint Presentation</vt:lpstr>
      <vt:lpstr>PowerPoint Presentation</vt:lpstr>
      <vt:lpstr>PowerPoint Presentation</vt:lpstr>
      <vt:lpstr>6. LEARN TO LIVE ONE DAY AT A TIME</vt:lpstr>
      <vt:lpstr>“Proper use of today diminishes anxiety about tomorrow.”</vt:lpstr>
      <vt:lpstr>PowerPoint Presentation</vt:lpstr>
      <vt:lpstr> “Anxiety does not empty tomorrow of its worries and sorrows; it only empties today of its strengths.”</vt:lpstr>
      <vt:lpstr>“Worry is the interest paid on trouble before it falls due.”</vt:lpstr>
      <vt:lpstr>7. STAY BUSY</vt:lpstr>
      <vt:lpstr>PowerPoint Presentation</vt:lpstr>
      <vt:lpstr>PowerPoint Presentation</vt:lpstr>
      <vt:lpstr>PowerPoint Presentation</vt:lpstr>
      <vt:lpstr>PowerPoint Presentation</vt:lpstr>
      <vt:lpstr>PowerPoint Presentation</vt:lpstr>
      <vt:lpstr>8. LEARN CONTENTMENT</vt:lpstr>
      <vt:lpstr>Anxiety often comes from having too much, rather than too little. </vt:lpstr>
      <vt:lpstr>PowerPoint Presentation</vt:lpstr>
      <vt:lpstr>“Our wealth depends not so much on what we have, as what we can do without.”</vt:lpstr>
      <vt:lpstr>Focus on putting your trust in God</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BE ANXIOUS FOR NOTHING</dc:title>
  <dc:creator>Wilbur Robinson</dc:creator>
  <cp:lastModifiedBy>Wilbur Robinson</cp:lastModifiedBy>
  <cp:revision>7</cp:revision>
  <dcterms:created xsi:type="dcterms:W3CDTF">2020-06-24T00:26:29Z</dcterms:created>
  <dcterms:modified xsi:type="dcterms:W3CDTF">2020-06-24T18:40:04Z</dcterms:modified>
</cp:coreProperties>
</file>